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sdx" ContentType="application/vnd.ms-visio.drawing"/>
  <Default Extension="vml" ContentType="application/vnd.openxmlformats-officedocument.vmlDrawi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5" r:id="rId4"/>
  </p:sldMasterIdLst>
  <p:notesMasterIdLst>
    <p:notesMasterId r:id="rId7"/>
  </p:notesMasterIdLst>
  <p:handoutMasterIdLst>
    <p:handoutMasterId r:id="rId8"/>
  </p:handoutMasterIdLst>
  <p:sldIdLst>
    <p:sldId id="351" r:id="rId5"/>
    <p:sldId id="368" r:id="rId6"/>
  </p:sldIdLst>
  <p:sldSz cx="14630400" cy="8229600"/>
  <p:notesSz cx="7023100" cy="9309100"/>
  <p:defaultTextStyle>
    <a:defPPr>
      <a:defRPr lang="en-US"/>
    </a:defPPr>
    <a:lvl1pPr marL="0" algn="l" defTabSz="1463040" rtl="0" eaLnBrk="1" latinLnBrk="0" hangingPunct="1">
      <a:defRPr sz="2900" kern="1200">
        <a:solidFill>
          <a:schemeClr val="tx1"/>
        </a:solidFill>
        <a:latin typeface="+mn-lt"/>
        <a:ea typeface="+mn-ea"/>
        <a:cs typeface="+mn-cs"/>
      </a:defRPr>
    </a:lvl1pPr>
    <a:lvl2pPr marL="731520" algn="l" defTabSz="1463040" rtl="0" eaLnBrk="1" latinLnBrk="0" hangingPunct="1">
      <a:defRPr sz="2900" kern="1200">
        <a:solidFill>
          <a:schemeClr val="tx1"/>
        </a:solidFill>
        <a:latin typeface="+mn-lt"/>
        <a:ea typeface="+mn-ea"/>
        <a:cs typeface="+mn-cs"/>
      </a:defRPr>
    </a:lvl2pPr>
    <a:lvl3pPr marL="1463040" algn="l" defTabSz="1463040" rtl="0" eaLnBrk="1" latinLnBrk="0" hangingPunct="1">
      <a:defRPr sz="2900" kern="1200">
        <a:solidFill>
          <a:schemeClr val="tx1"/>
        </a:solidFill>
        <a:latin typeface="+mn-lt"/>
        <a:ea typeface="+mn-ea"/>
        <a:cs typeface="+mn-cs"/>
      </a:defRPr>
    </a:lvl3pPr>
    <a:lvl4pPr marL="2194560" algn="l" defTabSz="1463040" rtl="0" eaLnBrk="1" latinLnBrk="0" hangingPunct="1">
      <a:defRPr sz="2900" kern="1200">
        <a:solidFill>
          <a:schemeClr val="tx1"/>
        </a:solidFill>
        <a:latin typeface="+mn-lt"/>
        <a:ea typeface="+mn-ea"/>
        <a:cs typeface="+mn-cs"/>
      </a:defRPr>
    </a:lvl4pPr>
    <a:lvl5pPr marL="2926080" algn="l" defTabSz="1463040" rtl="0" eaLnBrk="1" latinLnBrk="0" hangingPunct="1">
      <a:defRPr sz="2900" kern="1200">
        <a:solidFill>
          <a:schemeClr val="tx1"/>
        </a:solidFill>
        <a:latin typeface="+mn-lt"/>
        <a:ea typeface="+mn-ea"/>
        <a:cs typeface="+mn-cs"/>
      </a:defRPr>
    </a:lvl5pPr>
    <a:lvl6pPr marL="3657600" algn="l" defTabSz="1463040" rtl="0" eaLnBrk="1" latinLnBrk="0" hangingPunct="1">
      <a:defRPr sz="2900" kern="1200">
        <a:solidFill>
          <a:schemeClr val="tx1"/>
        </a:solidFill>
        <a:latin typeface="+mn-lt"/>
        <a:ea typeface="+mn-ea"/>
        <a:cs typeface="+mn-cs"/>
      </a:defRPr>
    </a:lvl6pPr>
    <a:lvl7pPr marL="4389120" algn="l" defTabSz="1463040" rtl="0" eaLnBrk="1" latinLnBrk="0" hangingPunct="1">
      <a:defRPr sz="2900" kern="1200">
        <a:solidFill>
          <a:schemeClr val="tx1"/>
        </a:solidFill>
        <a:latin typeface="+mn-lt"/>
        <a:ea typeface="+mn-ea"/>
        <a:cs typeface="+mn-cs"/>
      </a:defRPr>
    </a:lvl7pPr>
    <a:lvl8pPr marL="5120640" algn="l" defTabSz="1463040" rtl="0" eaLnBrk="1" latinLnBrk="0" hangingPunct="1">
      <a:defRPr sz="2900" kern="1200">
        <a:solidFill>
          <a:schemeClr val="tx1"/>
        </a:solidFill>
        <a:latin typeface="+mn-lt"/>
        <a:ea typeface="+mn-ea"/>
        <a:cs typeface="+mn-cs"/>
      </a:defRPr>
    </a:lvl8pPr>
    <a:lvl9pPr marL="5852160" algn="l" defTabSz="1463040" rtl="0" eaLnBrk="1" latinLnBrk="0" hangingPunct="1">
      <a:defRPr sz="29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352" autoAdjust="0"/>
    <p:restoredTop sz="78235" autoAdjust="0"/>
  </p:normalViewPr>
  <p:slideViewPr>
    <p:cSldViewPr>
      <p:cViewPr varScale="1">
        <p:scale>
          <a:sx n="43" d="100"/>
          <a:sy n="43" d="100"/>
        </p:scale>
        <p:origin x="-1050" y="-102"/>
      </p:cViewPr>
      <p:guideLst>
        <p:guide orient="horz" pos="2592"/>
        <p:guide pos="4608"/>
      </p:guideLst>
    </p:cSldViewPr>
  </p:slideViewPr>
  <p:notesTextViewPr>
    <p:cViewPr>
      <p:scale>
        <a:sx n="1" d="1"/>
        <a:sy n="1" d="1"/>
      </p:scale>
      <p:origin x="0" y="0"/>
    </p:cViewPr>
  </p:notesTextViewPr>
  <p:notesViewPr>
    <p:cSldViewPr>
      <p:cViewPr varScale="1">
        <p:scale>
          <a:sx n="98" d="100"/>
          <a:sy n="98" d="100"/>
        </p:scale>
        <p:origin x="-3552" y="-96"/>
      </p:cViewPr>
      <p:guideLst>
        <p:guide orient="horz" pos="2932"/>
        <p:guide pos="2212"/>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customXml" Target="../customXml/item3.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sz="quarter" idx="1"/>
          </p:nvPr>
        </p:nvSpPr>
        <p:spPr>
          <a:xfrm>
            <a:off x="3978132" y="0"/>
            <a:ext cx="3043343" cy="465455"/>
          </a:xfrm>
          <a:prstGeom prst="rect">
            <a:avLst/>
          </a:prstGeom>
        </p:spPr>
        <p:txBody>
          <a:bodyPr vert="horz" lIns="93324" tIns="46662" rIns="93324" bIns="46662" rtlCol="0"/>
          <a:lstStyle>
            <a:lvl1pPr algn="r">
              <a:defRPr sz="1200"/>
            </a:lvl1pPr>
          </a:lstStyle>
          <a:p>
            <a:fld id="{A60EB3F2-0F3A-4662-8E01-0AC1D8864C9A}" type="datetimeFigureOut">
              <a:rPr lang="en-US" smtClean="0"/>
              <a:pPr/>
              <a:t>2/13/2018</a:t>
            </a:fld>
            <a:endParaRPr lang="en-US"/>
          </a:p>
        </p:txBody>
      </p:sp>
      <p:sp>
        <p:nvSpPr>
          <p:cNvPr id="4" name="Footer Placeholder 3"/>
          <p:cNvSpPr>
            <a:spLocks noGrp="1"/>
          </p:cNvSpPr>
          <p:nvPr>
            <p:ph type="ftr" sz="quarter" idx="2"/>
          </p:nvPr>
        </p:nvSpPr>
        <p:spPr>
          <a:xfrm>
            <a:off x="0" y="8842029"/>
            <a:ext cx="3043343" cy="465455"/>
          </a:xfrm>
          <a:prstGeom prst="rect">
            <a:avLst/>
          </a:prstGeom>
        </p:spPr>
        <p:txBody>
          <a:bodyPr vert="horz" lIns="93324" tIns="46662" rIns="93324" bIns="46662" rtlCol="0" anchor="b"/>
          <a:lstStyle>
            <a:lvl1pPr algn="l">
              <a:defRPr sz="1200"/>
            </a:lvl1pPr>
          </a:lstStyle>
          <a:p>
            <a:endParaRPr lang="en-US"/>
          </a:p>
        </p:txBody>
      </p:sp>
      <p:sp>
        <p:nvSpPr>
          <p:cNvPr id="5" name="Slide Number Placeholder 4"/>
          <p:cNvSpPr>
            <a:spLocks noGrp="1"/>
          </p:cNvSpPr>
          <p:nvPr>
            <p:ph type="sldNum" sz="quarter" idx="3"/>
          </p:nvPr>
        </p:nvSpPr>
        <p:spPr>
          <a:xfrm>
            <a:off x="3978132" y="8842029"/>
            <a:ext cx="3043343" cy="465455"/>
          </a:xfrm>
          <a:prstGeom prst="rect">
            <a:avLst/>
          </a:prstGeom>
        </p:spPr>
        <p:txBody>
          <a:bodyPr vert="horz" lIns="93324" tIns="46662" rIns="93324" bIns="46662" rtlCol="0" anchor="b"/>
          <a:lstStyle>
            <a:lvl1pPr algn="r">
              <a:defRPr sz="1200"/>
            </a:lvl1pPr>
          </a:lstStyle>
          <a:p>
            <a:fld id="{CED4F20E-9E28-46F0-8EBD-03822A491E73}" type="slidenum">
              <a:rPr lang="en-US" smtClean="0"/>
              <a:pPr/>
              <a:t>‹#›</a:t>
            </a:fld>
            <a:endParaRPr lang="en-US"/>
          </a:p>
        </p:txBody>
      </p:sp>
    </p:spTree>
    <p:extLst>
      <p:ext uri="{BB962C8B-B14F-4D97-AF65-F5344CB8AC3E}">
        <p14:creationId xmlns:p14="http://schemas.microsoft.com/office/powerpoint/2010/main" val="149405245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idx="1"/>
          </p:nvPr>
        </p:nvSpPr>
        <p:spPr>
          <a:xfrm>
            <a:off x="3978132" y="0"/>
            <a:ext cx="3043343" cy="465455"/>
          </a:xfrm>
          <a:prstGeom prst="rect">
            <a:avLst/>
          </a:prstGeom>
        </p:spPr>
        <p:txBody>
          <a:bodyPr vert="horz" lIns="93324" tIns="46662" rIns="93324" bIns="46662" rtlCol="0"/>
          <a:lstStyle>
            <a:lvl1pPr algn="r">
              <a:defRPr sz="1200"/>
            </a:lvl1pPr>
          </a:lstStyle>
          <a:p>
            <a:fld id="{5FB55CA9-CECA-42E3-829B-3A0B1B9A2F4D}" type="datetimeFigureOut">
              <a:rPr lang="en-US" smtClean="0"/>
              <a:pPr/>
              <a:t>2/13/2018</a:t>
            </a:fld>
            <a:endParaRPr lang="en-US"/>
          </a:p>
        </p:txBody>
      </p:sp>
      <p:sp>
        <p:nvSpPr>
          <p:cNvPr id="4" name="Slide Image Placeholder 3"/>
          <p:cNvSpPr>
            <a:spLocks noGrp="1" noRot="1" noChangeAspect="1"/>
          </p:cNvSpPr>
          <p:nvPr>
            <p:ph type="sldImg" idx="2"/>
          </p:nvPr>
        </p:nvSpPr>
        <p:spPr>
          <a:xfrm>
            <a:off x="407988" y="698500"/>
            <a:ext cx="6207125" cy="3490913"/>
          </a:xfrm>
          <a:prstGeom prst="rect">
            <a:avLst/>
          </a:prstGeom>
          <a:noFill/>
          <a:ln w="12700">
            <a:solidFill>
              <a:prstClr val="black"/>
            </a:solidFill>
          </a:ln>
        </p:spPr>
        <p:txBody>
          <a:bodyPr vert="horz" lIns="93324" tIns="46662" rIns="93324" bIns="46662" rtlCol="0" anchor="ctr"/>
          <a:lstStyle/>
          <a:p>
            <a:endParaRPr lang="en-US"/>
          </a:p>
        </p:txBody>
      </p:sp>
      <p:sp>
        <p:nvSpPr>
          <p:cNvPr id="5" name="Notes Placeholder 4"/>
          <p:cNvSpPr>
            <a:spLocks noGrp="1"/>
          </p:cNvSpPr>
          <p:nvPr>
            <p:ph type="body" sz="quarter" idx="3"/>
          </p:nvPr>
        </p:nvSpPr>
        <p:spPr>
          <a:xfrm>
            <a:off x="702310" y="4421823"/>
            <a:ext cx="5618480" cy="4189095"/>
          </a:xfrm>
          <a:prstGeom prst="rect">
            <a:avLst/>
          </a:prstGeom>
        </p:spPr>
        <p:txBody>
          <a:bodyPr vert="horz" lIns="93324" tIns="46662" rIns="93324" bIns="46662"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2029"/>
            <a:ext cx="3043343" cy="465455"/>
          </a:xfrm>
          <a:prstGeom prst="rect">
            <a:avLst/>
          </a:prstGeom>
        </p:spPr>
        <p:txBody>
          <a:bodyPr vert="horz" lIns="93324" tIns="46662" rIns="93324" bIns="46662" rtlCol="0" anchor="b"/>
          <a:lstStyle>
            <a:lvl1pPr algn="l">
              <a:defRPr sz="1200"/>
            </a:lvl1pPr>
          </a:lstStyle>
          <a:p>
            <a:endParaRPr lang="en-US"/>
          </a:p>
        </p:txBody>
      </p:sp>
      <p:sp>
        <p:nvSpPr>
          <p:cNvPr id="7" name="Slide Number Placeholder 6"/>
          <p:cNvSpPr>
            <a:spLocks noGrp="1"/>
          </p:cNvSpPr>
          <p:nvPr>
            <p:ph type="sldNum" sz="quarter" idx="5"/>
          </p:nvPr>
        </p:nvSpPr>
        <p:spPr>
          <a:xfrm>
            <a:off x="3978132" y="8842029"/>
            <a:ext cx="3043343" cy="465455"/>
          </a:xfrm>
          <a:prstGeom prst="rect">
            <a:avLst/>
          </a:prstGeom>
        </p:spPr>
        <p:txBody>
          <a:bodyPr vert="horz" lIns="93324" tIns="46662" rIns="93324" bIns="46662" rtlCol="0" anchor="b"/>
          <a:lstStyle>
            <a:lvl1pPr algn="r">
              <a:defRPr sz="1200"/>
            </a:lvl1pPr>
          </a:lstStyle>
          <a:p>
            <a:fld id="{7941C228-45F2-4BE7-8DD1-C2994D3BBA8A}" type="slidenum">
              <a:rPr lang="en-US" smtClean="0"/>
              <a:pPr/>
              <a:t>‹#›</a:t>
            </a:fld>
            <a:endParaRPr lang="en-US"/>
          </a:p>
        </p:txBody>
      </p:sp>
    </p:spTree>
    <p:extLst>
      <p:ext uri="{BB962C8B-B14F-4D97-AF65-F5344CB8AC3E}">
        <p14:creationId xmlns:p14="http://schemas.microsoft.com/office/powerpoint/2010/main" val="1996053415"/>
      </p:ext>
    </p:extLst>
  </p:cSld>
  <p:clrMap bg1="lt1" tx1="dk1" bg2="lt2" tx2="dk2" accent1="accent1" accent2="accent2" accent3="accent3" accent4="accent4" accent5="accent5" accent6="accent6" hlink="hlink" folHlink="folHlink"/>
  <p:notesStyle>
    <a:lvl1pPr marL="0" algn="l" defTabSz="1463040" rtl="0" eaLnBrk="1" latinLnBrk="0" hangingPunct="1">
      <a:defRPr sz="1900" kern="1200">
        <a:solidFill>
          <a:schemeClr val="tx1"/>
        </a:solidFill>
        <a:latin typeface="+mn-lt"/>
        <a:ea typeface="+mn-ea"/>
        <a:cs typeface="+mn-cs"/>
      </a:defRPr>
    </a:lvl1pPr>
    <a:lvl2pPr marL="731520" algn="l" defTabSz="1463040" rtl="0" eaLnBrk="1" latinLnBrk="0" hangingPunct="1">
      <a:defRPr sz="1900" kern="1200">
        <a:solidFill>
          <a:schemeClr val="tx1"/>
        </a:solidFill>
        <a:latin typeface="+mn-lt"/>
        <a:ea typeface="+mn-ea"/>
        <a:cs typeface="+mn-cs"/>
      </a:defRPr>
    </a:lvl2pPr>
    <a:lvl3pPr marL="1463040" algn="l" defTabSz="1463040" rtl="0" eaLnBrk="1" latinLnBrk="0" hangingPunct="1">
      <a:defRPr sz="1900" kern="1200">
        <a:solidFill>
          <a:schemeClr val="tx1"/>
        </a:solidFill>
        <a:latin typeface="+mn-lt"/>
        <a:ea typeface="+mn-ea"/>
        <a:cs typeface="+mn-cs"/>
      </a:defRPr>
    </a:lvl3pPr>
    <a:lvl4pPr marL="2194560" algn="l" defTabSz="1463040" rtl="0" eaLnBrk="1" latinLnBrk="0" hangingPunct="1">
      <a:defRPr sz="1900" kern="1200">
        <a:solidFill>
          <a:schemeClr val="tx1"/>
        </a:solidFill>
        <a:latin typeface="+mn-lt"/>
        <a:ea typeface="+mn-ea"/>
        <a:cs typeface="+mn-cs"/>
      </a:defRPr>
    </a:lvl4pPr>
    <a:lvl5pPr marL="2926080" algn="l" defTabSz="1463040" rtl="0" eaLnBrk="1" latinLnBrk="0" hangingPunct="1">
      <a:defRPr sz="1900" kern="1200">
        <a:solidFill>
          <a:schemeClr val="tx1"/>
        </a:solidFill>
        <a:latin typeface="+mn-lt"/>
        <a:ea typeface="+mn-ea"/>
        <a:cs typeface="+mn-cs"/>
      </a:defRPr>
    </a:lvl5pPr>
    <a:lvl6pPr marL="3657600" algn="l" defTabSz="1463040" rtl="0" eaLnBrk="1" latinLnBrk="0" hangingPunct="1">
      <a:defRPr sz="1900" kern="1200">
        <a:solidFill>
          <a:schemeClr val="tx1"/>
        </a:solidFill>
        <a:latin typeface="+mn-lt"/>
        <a:ea typeface="+mn-ea"/>
        <a:cs typeface="+mn-cs"/>
      </a:defRPr>
    </a:lvl6pPr>
    <a:lvl7pPr marL="4389120" algn="l" defTabSz="1463040" rtl="0" eaLnBrk="1" latinLnBrk="0" hangingPunct="1">
      <a:defRPr sz="1900" kern="1200">
        <a:solidFill>
          <a:schemeClr val="tx1"/>
        </a:solidFill>
        <a:latin typeface="+mn-lt"/>
        <a:ea typeface="+mn-ea"/>
        <a:cs typeface="+mn-cs"/>
      </a:defRPr>
    </a:lvl7pPr>
    <a:lvl8pPr marL="5120640" algn="l" defTabSz="1463040" rtl="0" eaLnBrk="1" latinLnBrk="0" hangingPunct="1">
      <a:defRPr sz="1900" kern="1200">
        <a:solidFill>
          <a:schemeClr val="tx1"/>
        </a:solidFill>
        <a:latin typeface="+mn-lt"/>
        <a:ea typeface="+mn-ea"/>
        <a:cs typeface="+mn-cs"/>
      </a:defRPr>
    </a:lvl8pPr>
    <a:lvl9pPr marL="5852160" algn="l" defTabSz="1463040" rtl="0" eaLnBrk="1" latinLnBrk="0" hangingPunct="1">
      <a:defRPr sz="1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1</a:t>
            </a:fld>
            <a:endParaRPr lang="en-US"/>
          </a:p>
        </p:txBody>
      </p:sp>
    </p:spTree>
    <p:extLst>
      <p:ext uri="{BB962C8B-B14F-4D97-AF65-F5344CB8AC3E}">
        <p14:creationId xmlns:p14="http://schemas.microsoft.com/office/powerpoint/2010/main" val="3974561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a:t>
            </a:r>
            <a:r>
              <a:rPr lang="en-US" baseline="0" dirty="0" smtClean="0"/>
              <a:t> table shows the expected results for the OPA316 and OPA320.  Let’s look at the first row.  The input is set to 2Vpp, or 1Vpk.  The common mode or offset is set to 1.5V.  The sine wave negative peak is at </a:t>
            </a:r>
            <a:r>
              <a:rPr lang="en-US" baseline="0" dirty="0" err="1" smtClean="0"/>
              <a:t>Vcm</a:t>
            </a:r>
            <a:r>
              <a:rPr lang="en-US" baseline="0" dirty="0" smtClean="0"/>
              <a:t> – </a:t>
            </a:r>
            <a:r>
              <a:rPr lang="en-US" baseline="0" dirty="0" err="1" smtClean="0"/>
              <a:t>Vpk</a:t>
            </a:r>
            <a:r>
              <a:rPr lang="en-US" baseline="0" dirty="0" smtClean="0"/>
              <a:t>, in this case it’s 1.5V – 1V which is equal to 0.5V.  Similarly, the positive peak is 1.5V +1V which is 2.5V.  The positive peak, denoted Vmax, is the number we need to pay attention to.  When Vmax is below the crossover voltage we will not see crossover distortion and the AC performance should be good.  When Vmax is above the crossover voltage we should see crossover distortion and the AC performance should be degraded.  The OPA316 crossover region happens at 3.8V, so we should see degradation above this voltage.  Sure enough, you can see that the OPA316 THD degrades significantly for Vmax of 4V and greater.  Notice, however, that the OPA320 has good performance across all common mode voltages because it is a zero-crossover device.</a:t>
            </a:r>
          </a:p>
          <a:p>
            <a:endParaRPr lang="en-US" baseline="0" dirty="0" smtClean="0"/>
          </a:p>
          <a:p>
            <a:r>
              <a:rPr lang="en-US" baseline="0" dirty="0" smtClean="0"/>
              <a:t>Now you can run the same experiment for the OPA320 and the OPA316.  Your results should have the same trend as the expected results, but the specific value may differ somewhat.  For example, you may see a THD of 100dB for Vmax of 2.5V, and 67dB for Vmax of 4.8V.  The point isn't to focus on the exact value, but to notice that THD dramatically degrades once you enter the crossover region.  If you don’t get these results, make sure that you have adjusted the hardware and software correctly.  A common error is to forget to adjust the sampling rate to 500ksps.  This is needed as the OPA316 is not fast enough for the ADS8860 full sampling rate of 1Msps.</a:t>
            </a:r>
            <a:endParaRPr lang="en-US" dirty="0"/>
          </a:p>
        </p:txBody>
      </p:sp>
      <p:sp>
        <p:nvSpPr>
          <p:cNvPr id="4" name="Slide Number Placeholder 3"/>
          <p:cNvSpPr>
            <a:spLocks noGrp="1"/>
          </p:cNvSpPr>
          <p:nvPr>
            <p:ph type="sldNum" sz="quarter" idx="10"/>
          </p:nvPr>
        </p:nvSpPr>
        <p:spPr/>
        <p:txBody>
          <a:bodyPr/>
          <a:lstStyle/>
          <a:p>
            <a:fld id="{7941C228-45F2-4BE7-8DD1-C2994D3BBA8A}" type="slidenum">
              <a:rPr lang="en-US" smtClean="0"/>
              <a:pPr/>
              <a:t>2</a:t>
            </a:fld>
            <a:endParaRPr lang="en-US"/>
          </a:p>
        </p:txBody>
      </p:sp>
    </p:spTree>
    <p:extLst>
      <p:ext uri="{BB962C8B-B14F-4D97-AF65-F5344CB8AC3E}">
        <p14:creationId xmlns:p14="http://schemas.microsoft.com/office/powerpoint/2010/main" val="18960931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548640" y="2331731"/>
            <a:ext cx="13533120" cy="1764030"/>
          </a:xfrm>
        </p:spPr>
        <p:txBody>
          <a:bodyPr/>
          <a:lstStyle>
            <a:lvl1pPr>
              <a:defRPr sz="5300">
                <a:solidFill>
                  <a:schemeClr val="tx2"/>
                </a:solidFill>
              </a:defRPr>
            </a:lvl1pPr>
          </a:lstStyle>
          <a:p>
            <a:r>
              <a:rPr lang="en-US" dirty="0"/>
              <a:t>Click to edit Master title style</a:t>
            </a:r>
          </a:p>
        </p:txBody>
      </p:sp>
      <p:sp>
        <p:nvSpPr>
          <p:cNvPr id="3075" name="Rectangle 3"/>
          <p:cNvSpPr>
            <a:spLocks noGrp="1" noChangeArrowheads="1"/>
          </p:cNvSpPr>
          <p:nvPr>
            <p:ph type="subTitle" idx="1"/>
          </p:nvPr>
        </p:nvSpPr>
        <p:spPr>
          <a:xfrm>
            <a:off x="548640" y="4438654"/>
            <a:ext cx="13533120" cy="1783080"/>
          </a:xfrm>
          <a:ln/>
        </p:spPr>
        <p:txBody>
          <a:bodyPr/>
          <a:lstStyle>
            <a:lvl1pPr marL="0" indent="0">
              <a:buFontTx/>
              <a:buNone/>
              <a:defRPr b="1"/>
            </a:lvl1pPr>
          </a:lstStyle>
          <a:p>
            <a:r>
              <a:rPr lang="en-US"/>
              <a:t>Click to edit Master subtitle style</a:t>
            </a:r>
          </a:p>
        </p:txBody>
      </p:sp>
      <p:sp>
        <p:nvSpPr>
          <p:cNvPr id="6"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a:p>
        </p:txBody>
      </p:sp>
    </p:spTree>
    <p:extLst>
      <p:ext uri="{BB962C8B-B14F-4D97-AF65-F5344CB8AC3E}">
        <p14:creationId xmlns:p14="http://schemas.microsoft.com/office/powerpoint/2010/main" val="29513750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ED430B41-3034-4777-B6DE-71856D985697}" type="slidenum">
              <a:rPr lang="en-US"/>
              <a:pPr>
                <a:defRPr/>
              </a:pPr>
              <a:t>‹#›</a:t>
            </a:fld>
            <a:endParaRPr lang="en-US"/>
          </a:p>
        </p:txBody>
      </p:sp>
    </p:spTree>
    <p:extLst>
      <p:ext uri="{BB962C8B-B14F-4D97-AF65-F5344CB8AC3E}">
        <p14:creationId xmlns:p14="http://schemas.microsoft.com/office/powerpoint/2010/main" val="16728739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31521" y="327661"/>
            <a:ext cx="4813301" cy="1394461"/>
          </a:xfrm>
        </p:spPr>
        <p:txBody>
          <a:bodyPr anchor="b"/>
          <a:lstStyle>
            <a:lvl1pPr algn="l">
              <a:defRPr sz="4300" b="1">
                <a:solidFill>
                  <a:schemeClr val="tx2"/>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5720080" y="327662"/>
            <a:ext cx="8178800" cy="7023736"/>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400" smtClean="0">
                <a:solidFill>
                  <a:schemeClr val="tx1"/>
                </a:solidFill>
                <a:latin typeface="+mn-lt"/>
                <a:ea typeface="+mn-ea"/>
                <a:cs typeface="+mn-cs"/>
              </a:defRPr>
            </a:lvl2pPr>
            <a:lvl3pPr algn="l" rtl="0" eaLnBrk="0" fontAlgn="base" hangingPunct="0">
              <a:spcAft>
                <a:spcPct val="0"/>
              </a:spcAft>
              <a:defRPr lang="en-US" sz="2400" smtClean="0">
                <a:solidFill>
                  <a:schemeClr val="tx1"/>
                </a:solidFill>
                <a:latin typeface="+mn-lt"/>
                <a:ea typeface="+mn-ea"/>
                <a:cs typeface="+mn-cs"/>
              </a:defRPr>
            </a:lvl3pPr>
            <a:lvl4pPr algn="l" rtl="0" eaLnBrk="0" fontAlgn="base" hangingPunct="0">
              <a:spcAft>
                <a:spcPct val="0"/>
              </a:spcAft>
              <a:defRPr lang="en-US" sz="2400" smtClean="0">
                <a:solidFill>
                  <a:schemeClr val="tx1"/>
                </a:solidFill>
                <a:latin typeface="+mn-lt"/>
                <a:ea typeface="+mn-ea"/>
                <a:cs typeface="+mn-cs"/>
              </a:defRPr>
            </a:lvl4pPr>
            <a:lvl5pPr algn="l" rtl="0" eaLnBrk="0" fontAlgn="base" hangingPunct="0">
              <a:spcAft>
                <a:spcPct val="0"/>
              </a:spcAft>
              <a:defRPr lang="en-US" sz="2400">
                <a:solidFill>
                  <a:schemeClr val="tx1"/>
                </a:solidFill>
                <a:latin typeface="+mn-lt"/>
                <a:ea typeface="+mn-ea"/>
                <a:cs typeface="+mn-cs"/>
              </a:defRPr>
            </a:lvl5pPr>
            <a:lvl6pPr>
              <a:defRPr sz="2700"/>
            </a:lvl6pPr>
            <a:lvl7pPr>
              <a:defRPr sz="2700"/>
            </a:lvl7pPr>
            <a:lvl8pPr>
              <a:defRPr sz="2700"/>
            </a:lvl8pPr>
            <a:lvl9pPr>
              <a:defRPr sz="27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731521" y="1722120"/>
            <a:ext cx="4813301" cy="5629277"/>
          </a:xfrm>
        </p:spPr>
        <p:txBody>
          <a:bodyPr/>
          <a:lstStyle>
            <a:lvl1pPr marL="0" indent="0">
              <a:buNone/>
              <a:defRPr sz="2700"/>
            </a:lvl1pPr>
            <a:lvl2pPr marL="609432" indent="0">
              <a:buNone/>
              <a:defRPr sz="1600"/>
            </a:lvl2pPr>
            <a:lvl3pPr marL="1218864" indent="0">
              <a:buNone/>
              <a:defRPr sz="1300"/>
            </a:lvl3pPr>
            <a:lvl4pPr marL="1828293" indent="0">
              <a:buNone/>
              <a:defRPr sz="1100"/>
            </a:lvl4pPr>
            <a:lvl5pPr marL="2437717" indent="0">
              <a:buNone/>
              <a:defRPr sz="1100"/>
            </a:lvl5pPr>
            <a:lvl6pPr marL="3047147" indent="0">
              <a:buNone/>
              <a:defRPr sz="1100"/>
            </a:lvl6pPr>
            <a:lvl7pPr marL="3656579" indent="0">
              <a:buNone/>
              <a:defRPr sz="1100"/>
            </a:lvl7pPr>
            <a:lvl8pPr marL="4266005" indent="0">
              <a:buNone/>
              <a:defRPr sz="1100"/>
            </a:lvl8pPr>
            <a:lvl9pPr marL="4875434" indent="0">
              <a:buNone/>
              <a:defRPr sz="1100"/>
            </a:lvl9pPr>
          </a:lstStyle>
          <a:p>
            <a:pPr lvl="0"/>
            <a:r>
              <a:rPr lang="en-US" dirty="0" smtClean="0"/>
              <a:t>Click to edit Master text styles</a:t>
            </a:r>
          </a:p>
        </p:txBody>
      </p:sp>
      <p:sp>
        <p:nvSpPr>
          <p:cNvPr id="5"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D9B97EEC-B5BC-42C5-B73F-31CC660D4D8A}" type="slidenum">
              <a:rPr lang="en-US"/>
              <a:pPr>
                <a:defRPr/>
              </a:pPr>
              <a:t>‹#›</a:t>
            </a:fld>
            <a:endParaRPr lang="en-US"/>
          </a:p>
        </p:txBody>
      </p:sp>
    </p:spTree>
    <p:extLst>
      <p:ext uri="{BB962C8B-B14F-4D97-AF65-F5344CB8AC3E}">
        <p14:creationId xmlns:p14="http://schemas.microsoft.com/office/powerpoint/2010/main" val="16778407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67661" y="5760721"/>
            <a:ext cx="8778240" cy="680085"/>
          </a:xfrm>
        </p:spPr>
        <p:txBody>
          <a:bodyPr anchor="b"/>
          <a:lstStyle>
            <a:lvl1pPr algn="l">
              <a:defRPr sz="3700" b="1">
                <a:solidFill>
                  <a:schemeClr val="tx2"/>
                </a:solidFill>
              </a:defRPr>
            </a:lvl1pPr>
          </a:lstStyle>
          <a:p>
            <a:r>
              <a:rPr lang="en-US" dirty="0" smtClean="0"/>
              <a:t>Click to edit Master title style</a:t>
            </a:r>
            <a:endParaRPr lang="en-US" dirty="0"/>
          </a:p>
        </p:txBody>
      </p:sp>
      <p:sp>
        <p:nvSpPr>
          <p:cNvPr id="3" name="Picture Placeholder 2"/>
          <p:cNvSpPr>
            <a:spLocks noGrp="1"/>
          </p:cNvSpPr>
          <p:nvPr>
            <p:ph type="pic" idx="1"/>
          </p:nvPr>
        </p:nvSpPr>
        <p:spPr>
          <a:xfrm>
            <a:off x="2867661" y="735331"/>
            <a:ext cx="8778240" cy="4937760"/>
          </a:xfrm>
        </p:spPr>
        <p:txBody>
          <a:bodyPr/>
          <a:lstStyle>
            <a:lvl1pPr marL="0" indent="0">
              <a:buNone/>
              <a:defRPr sz="4300"/>
            </a:lvl1pPr>
            <a:lvl2pPr marL="609432" indent="0">
              <a:buNone/>
              <a:defRPr sz="3700"/>
            </a:lvl2pPr>
            <a:lvl3pPr marL="1218864" indent="0">
              <a:buNone/>
              <a:defRPr sz="3200"/>
            </a:lvl3pPr>
            <a:lvl4pPr marL="1828293" indent="0">
              <a:buNone/>
              <a:defRPr sz="2700"/>
            </a:lvl4pPr>
            <a:lvl5pPr marL="2437717" indent="0">
              <a:buNone/>
              <a:defRPr sz="2700"/>
            </a:lvl5pPr>
            <a:lvl6pPr marL="3047147" indent="0">
              <a:buNone/>
              <a:defRPr sz="2700"/>
            </a:lvl6pPr>
            <a:lvl7pPr marL="3656579" indent="0">
              <a:buNone/>
              <a:defRPr sz="2700"/>
            </a:lvl7pPr>
            <a:lvl8pPr marL="4266005" indent="0">
              <a:buNone/>
              <a:defRPr sz="2700"/>
            </a:lvl8pPr>
            <a:lvl9pPr marL="4875434" indent="0">
              <a:buNone/>
              <a:defRPr sz="2700"/>
            </a:lvl9pPr>
          </a:lstStyle>
          <a:p>
            <a:pPr lvl="0"/>
            <a:endParaRPr lang="en-US" noProof="0" smtClean="0"/>
          </a:p>
        </p:txBody>
      </p:sp>
      <p:sp>
        <p:nvSpPr>
          <p:cNvPr id="4" name="Text Placeholder 3"/>
          <p:cNvSpPr>
            <a:spLocks noGrp="1"/>
          </p:cNvSpPr>
          <p:nvPr>
            <p:ph type="body" sz="half" idx="2"/>
          </p:nvPr>
        </p:nvSpPr>
        <p:spPr>
          <a:xfrm>
            <a:off x="2867661" y="6440806"/>
            <a:ext cx="8778240" cy="965835"/>
          </a:xfrm>
          <a:noFill/>
          <a:ln w="9525" algn="ctr">
            <a:noFill/>
            <a:miter lim="800000"/>
            <a:headEnd/>
            <a:tailEnd/>
          </a:ln>
        </p:spPr>
        <p:txBody>
          <a:bodyPr vert="horz" wrap="square" lIns="121886" tIns="60941" rIns="121886" bIns="60941" numCol="1" anchor="t" anchorCtr="0" compatLnSpc="1">
            <a:prstTxWarp prst="textNoShape">
              <a:avLst/>
            </a:prstTxWarp>
          </a:bodyPr>
          <a:lstStyle>
            <a:lvl1pPr marL="0" indent="0" algn="l" rtl="0" eaLnBrk="0" fontAlgn="base" hangingPunct="0">
              <a:spcAft>
                <a:spcPct val="0"/>
              </a:spcAft>
              <a:buNone/>
              <a:defRPr lang="en-US" sz="2700" smtClean="0">
                <a:solidFill>
                  <a:schemeClr val="tx1"/>
                </a:solidFill>
                <a:latin typeface="+mn-lt"/>
                <a:ea typeface="+mn-ea"/>
                <a:cs typeface="+mn-cs"/>
              </a:defRPr>
            </a:lvl1pPr>
            <a:lvl2pPr marL="609432" indent="0">
              <a:buNone/>
              <a:defRPr sz="1600"/>
            </a:lvl2pPr>
            <a:lvl3pPr marL="1218864" indent="0">
              <a:buNone/>
              <a:defRPr sz="1300"/>
            </a:lvl3pPr>
            <a:lvl4pPr marL="1828293" indent="0">
              <a:buNone/>
              <a:defRPr sz="1100"/>
            </a:lvl4pPr>
            <a:lvl5pPr marL="2437717" indent="0">
              <a:buNone/>
              <a:defRPr sz="1100"/>
            </a:lvl5pPr>
            <a:lvl6pPr marL="3047147" indent="0">
              <a:buNone/>
              <a:defRPr sz="1100"/>
            </a:lvl6pPr>
            <a:lvl7pPr marL="3656579" indent="0">
              <a:buNone/>
              <a:defRPr sz="1100"/>
            </a:lvl7pPr>
            <a:lvl8pPr marL="4266005" indent="0">
              <a:buNone/>
              <a:defRPr sz="1100"/>
            </a:lvl8pPr>
            <a:lvl9pPr marL="4875434" indent="0">
              <a:buNone/>
              <a:defRPr sz="1100"/>
            </a:lvl9pPr>
          </a:lstStyle>
          <a:p>
            <a:pPr lvl="0"/>
            <a:r>
              <a:rPr lang="en-US" smtClean="0"/>
              <a:t>Click to edit Master text styles</a:t>
            </a:r>
          </a:p>
        </p:txBody>
      </p:sp>
      <p:sp>
        <p:nvSpPr>
          <p:cNvPr id="5"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8E55F34B-1C25-4090-A4A7-9CEE84F430BB}" type="slidenum">
              <a:rPr lang="en-US"/>
              <a:pPr>
                <a:defRPr/>
              </a:pPr>
              <a:t>‹#›</a:t>
            </a:fld>
            <a:endParaRPr lang="en-US"/>
          </a:p>
        </p:txBody>
      </p:sp>
    </p:spTree>
    <p:extLst>
      <p:ext uri="{BB962C8B-B14F-4D97-AF65-F5344CB8AC3E}">
        <p14:creationId xmlns:p14="http://schemas.microsoft.com/office/powerpoint/2010/main" val="33977274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34FE2BCE-81FD-49AD-8F3F-8C803C0A8918}" type="slidenum">
              <a:rPr lang="en-US"/>
              <a:pPr>
                <a:defRPr/>
              </a:pPr>
              <a:t>‹#›</a:t>
            </a:fld>
            <a:endParaRPr lang="en-US"/>
          </a:p>
        </p:txBody>
      </p:sp>
    </p:spTree>
    <p:extLst>
      <p:ext uri="{BB962C8B-B14F-4D97-AF65-F5344CB8AC3E}">
        <p14:creationId xmlns:p14="http://schemas.microsoft.com/office/powerpoint/2010/main" val="4345472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655302" y="171451"/>
            <a:ext cx="3426459" cy="6882765"/>
          </a:xfrm>
        </p:spPr>
        <p:txBody>
          <a:bodyPr vert="eaVert"/>
          <a:lstStyle>
            <a:lvl1pPr>
              <a:defRPr>
                <a:solidFill>
                  <a:schemeClr val="tx2"/>
                </a:solidFill>
              </a:defRPr>
            </a:lvl1pPr>
          </a:lstStyle>
          <a:p>
            <a:r>
              <a:rPr lang="en-US" dirty="0" smtClean="0"/>
              <a:t>Click to edit Master title style</a:t>
            </a:r>
            <a:endParaRPr lang="en-US" dirty="0"/>
          </a:p>
        </p:txBody>
      </p:sp>
      <p:sp>
        <p:nvSpPr>
          <p:cNvPr id="3" name="Vertical Text Placeholder 2"/>
          <p:cNvSpPr>
            <a:spLocks noGrp="1"/>
          </p:cNvSpPr>
          <p:nvPr>
            <p:ph type="body" orient="vert" idx="1"/>
          </p:nvPr>
        </p:nvSpPr>
        <p:spPr>
          <a:xfrm>
            <a:off x="370840" y="171451"/>
            <a:ext cx="10040621" cy="688276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9AB3E699-3BC5-4E82-A48B-54CC42B0E66D}" type="slidenum">
              <a:rPr lang="en-US"/>
              <a:pPr>
                <a:defRPr/>
              </a:pPr>
              <a:t>‹#›</a:t>
            </a:fld>
            <a:endParaRPr lang="en-US"/>
          </a:p>
        </p:txBody>
      </p:sp>
    </p:spTree>
    <p:extLst>
      <p:ext uri="{BB962C8B-B14F-4D97-AF65-F5344CB8AC3E}">
        <p14:creationId xmlns:p14="http://schemas.microsoft.com/office/powerpoint/2010/main" val="16892279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4"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9AB3E699-3BC5-4E82-A48B-54CC42B0E66D}" type="slidenum">
              <a:rPr lang="en-US"/>
              <a:pPr>
                <a:defRPr/>
              </a:pPr>
              <a:t>‹#›</a:t>
            </a:fld>
            <a:endParaRPr lang="en-US"/>
          </a:p>
        </p:txBody>
      </p:sp>
    </p:spTree>
    <p:extLst>
      <p:ext uri="{BB962C8B-B14F-4D97-AF65-F5344CB8AC3E}">
        <p14:creationId xmlns:p14="http://schemas.microsoft.com/office/powerpoint/2010/main" val="640817465"/>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4" name="Content Placeholder 2"/>
          <p:cNvSpPr>
            <a:spLocks noGrp="1"/>
          </p:cNvSpPr>
          <p:nvPr>
            <p:ph idx="1"/>
          </p:nvPr>
        </p:nvSpPr>
        <p:spPr>
          <a:xfrm>
            <a:off x="533406" y="1258169"/>
            <a:ext cx="13548360" cy="5935118"/>
          </a:xfrm>
        </p:spPr>
        <p:txBody>
          <a:bodyPr/>
          <a:lstStyle>
            <a:lvl1pPr>
              <a:spcBef>
                <a:spcPts val="1067"/>
              </a:spcBef>
              <a:defRPr/>
            </a:lvl1pPr>
            <a:lvl3pPr>
              <a:defRPr sz="2400"/>
            </a:lvl3pPr>
            <a:lvl4pPr>
              <a:defRPr sz="2400"/>
            </a:lvl4pPr>
            <a:lvl5pPr>
              <a:defRPr sz="2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6"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9AB3E699-3BC5-4E82-A48B-54CC42B0E66D}" type="slidenum">
              <a:rPr lang="en-US"/>
              <a:pPr>
                <a:defRPr/>
              </a:pPr>
              <a:t>‹#›</a:t>
            </a:fld>
            <a:endParaRPr lang="en-US"/>
          </a:p>
        </p:txBody>
      </p:sp>
    </p:spTree>
    <p:extLst>
      <p:ext uri="{BB962C8B-B14F-4D97-AF65-F5344CB8AC3E}">
        <p14:creationId xmlns:p14="http://schemas.microsoft.com/office/powerpoint/2010/main" val="3804080861"/>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4" name="Content Placeholder 2"/>
          <p:cNvSpPr>
            <a:spLocks noGrp="1"/>
          </p:cNvSpPr>
          <p:nvPr>
            <p:ph idx="1"/>
          </p:nvPr>
        </p:nvSpPr>
        <p:spPr>
          <a:xfrm>
            <a:off x="533406" y="1258169"/>
            <a:ext cx="13548360" cy="5935118"/>
          </a:xfrm>
        </p:spPr>
        <p:txBody>
          <a:bodyPr/>
          <a:lstStyle>
            <a:lvl1pPr>
              <a:spcBef>
                <a:spcPts val="1067"/>
              </a:spcBef>
              <a:defRPr/>
            </a:lvl1pPr>
            <a:lvl3pPr>
              <a:defRPr sz="2400"/>
            </a:lvl3pPr>
            <a:lvl4pPr>
              <a:defRPr sz="2400"/>
            </a:lvl4pPr>
            <a:lvl5pPr>
              <a:defRPr sz="2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6"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9AB3E699-3BC5-4E82-A48B-54CC42B0E66D}" type="slidenum">
              <a:rPr lang="en-US"/>
              <a:pPr>
                <a:defRPr/>
              </a:pPr>
              <a:t>‹#›</a:t>
            </a:fld>
            <a:endParaRPr lang="en-US"/>
          </a:p>
        </p:txBody>
      </p:sp>
    </p:spTree>
    <p:extLst>
      <p:ext uri="{BB962C8B-B14F-4D97-AF65-F5344CB8AC3E}">
        <p14:creationId xmlns:p14="http://schemas.microsoft.com/office/powerpoint/2010/main" val="396923796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2_Title Slide">
    <p:spTree>
      <p:nvGrpSpPr>
        <p:cNvPr id="1" name=""/>
        <p:cNvGrpSpPr/>
        <p:nvPr/>
      </p:nvGrpSpPr>
      <p:grpSpPr>
        <a:xfrm>
          <a:off x="0" y="0"/>
          <a:ext cx="0" cy="0"/>
          <a:chOff x="0" y="0"/>
          <a:chExt cx="0" cy="0"/>
        </a:xfrm>
      </p:grpSpPr>
      <p:pic>
        <p:nvPicPr>
          <p:cNvPr id="4" name="Picture 6" descr="selected_powerpoint_bg_2.jpg"/>
          <p:cNvPicPr>
            <a:picLocks noChangeAspect="1"/>
          </p:cNvPicPr>
          <p:nvPr/>
        </p:nvPicPr>
        <p:blipFill>
          <a:blip r:embed="rId2" cstate="print"/>
          <a:srcRect/>
          <a:stretch>
            <a:fillRect/>
          </a:stretch>
        </p:blipFill>
        <p:spPr bwMode="auto">
          <a:xfrm>
            <a:off x="0" y="0"/>
            <a:ext cx="14630400" cy="8229600"/>
          </a:xfrm>
          <a:prstGeom prst="rect">
            <a:avLst/>
          </a:prstGeom>
          <a:noFill/>
          <a:ln w="9525">
            <a:noFill/>
            <a:miter lim="800000"/>
            <a:headEnd/>
            <a:tailEnd/>
          </a:ln>
        </p:spPr>
      </p:pic>
      <p:sp>
        <p:nvSpPr>
          <p:cNvPr id="3074" name="Rectangle 2"/>
          <p:cNvSpPr>
            <a:spLocks noGrp="1" noChangeArrowheads="1"/>
          </p:cNvSpPr>
          <p:nvPr>
            <p:ph type="ctrTitle"/>
          </p:nvPr>
        </p:nvSpPr>
        <p:spPr>
          <a:xfrm>
            <a:off x="548640" y="2331721"/>
            <a:ext cx="13533120" cy="1764030"/>
          </a:xfrm>
        </p:spPr>
        <p:txBody>
          <a:bodyPr/>
          <a:lstStyle>
            <a:lvl1pPr>
              <a:defRPr sz="6400">
                <a:solidFill>
                  <a:schemeClr val="tx2"/>
                </a:solidFill>
              </a:defRPr>
            </a:lvl1pPr>
          </a:lstStyle>
          <a:p>
            <a:r>
              <a:rPr lang="en-US" smtClean="0"/>
              <a:t>Click to edit Master title style</a:t>
            </a:r>
            <a:endParaRPr lang="en-US" dirty="0"/>
          </a:p>
        </p:txBody>
      </p:sp>
      <p:sp>
        <p:nvSpPr>
          <p:cNvPr id="3075" name="Rectangle 3"/>
          <p:cNvSpPr>
            <a:spLocks noGrp="1" noChangeArrowheads="1"/>
          </p:cNvSpPr>
          <p:nvPr>
            <p:ph type="subTitle" idx="1"/>
          </p:nvPr>
        </p:nvSpPr>
        <p:spPr>
          <a:xfrm>
            <a:off x="548640" y="4438650"/>
            <a:ext cx="13533120" cy="1783080"/>
          </a:xfrm>
          <a:ln/>
        </p:spPr>
        <p:txBody>
          <a:bodyPr/>
          <a:lstStyle>
            <a:lvl1pPr marL="0" indent="0">
              <a:buFontTx/>
              <a:buNone/>
              <a:defRPr b="1"/>
            </a:lvl1pPr>
          </a:lstStyle>
          <a:p>
            <a:r>
              <a:rPr lang="en-US" smtClean="0"/>
              <a:t>Click to edit Master subtitle style</a:t>
            </a:r>
            <a:endParaRPr lang="en-US"/>
          </a:p>
        </p:txBody>
      </p:sp>
      <p:sp>
        <p:nvSpPr>
          <p:cNvPr id="10" name="Rectangle 9"/>
          <p:cNvSpPr/>
          <p:nvPr userDrawn="1"/>
        </p:nvSpPr>
        <p:spPr>
          <a:xfrm>
            <a:off x="6" y="7589520"/>
            <a:ext cx="14086840"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1" name="Rectangle 10"/>
          <p:cNvSpPr/>
          <p:nvPr userDrawn="1"/>
        </p:nvSpPr>
        <p:spPr>
          <a:xfrm>
            <a:off x="67056" y="7589520"/>
            <a:ext cx="13984224"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2" name="Rectangle 11"/>
          <p:cNvSpPr/>
          <p:nvPr userDrawn="1"/>
        </p:nvSpPr>
        <p:spPr>
          <a:xfrm>
            <a:off x="0" y="7531101"/>
            <a:ext cx="14122400" cy="621792"/>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lIns="146304" tIns="73152" rIns="146304" bIns="73152" rtlCol="0" anchor="ctr"/>
          <a:lstStyle/>
          <a:p>
            <a:pPr algn="ctr"/>
            <a:endParaRPr lang="en-US"/>
          </a:p>
        </p:txBody>
      </p:sp>
      <p:pic>
        <p:nvPicPr>
          <p:cNvPr id="15" name="Picture 27" descr="ti_logo_powerpoint_1_line.png"/>
          <p:cNvPicPr>
            <a:picLocks noChangeAspect="1"/>
          </p:cNvPicPr>
          <p:nvPr userDrawn="1"/>
        </p:nvPicPr>
        <p:blipFill>
          <a:blip r:embed="rId3" cstate="print"/>
          <a:srcRect/>
          <a:stretch>
            <a:fillRect/>
          </a:stretch>
        </p:blipFill>
        <p:spPr bwMode="auto">
          <a:xfrm>
            <a:off x="11457517" y="7689851"/>
            <a:ext cx="2499782" cy="309034"/>
          </a:xfrm>
          <a:prstGeom prst="rect">
            <a:avLst/>
          </a:prstGeom>
          <a:noFill/>
          <a:ln w="9525">
            <a:noFill/>
            <a:miter lim="800000"/>
            <a:headEnd/>
            <a:tailEnd/>
          </a:ln>
        </p:spPr>
      </p:pic>
      <p:sp>
        <p:nvSpPr>
          <p:cNvPr id="8"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dirty="0"/>
          </a:p>
        </p:txBody>
      </p:sp>
    </p:spTree>
    <p:extLst>
      <p:ext uri="{BB962C8B-B14F-4D97-AF65-F5344CB8AC3E}">
        <p14:creationId xmlns:p14="http://schemas.microsoft.com/office/powerpoint/2010/main" val="4142359124"/>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pic>
        <p:nvPicPr>
          <p:cNvPr id="6" name="Picture 5" descr="Classroom_ppt.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4630400" cy="8229600"/>
          </a:xfrm>
          <a:prstGeom prst="rect">
            <a:avLst/>
          </a:prstGeom>
        </p:spPr>
      </p:pic>
      <p:sp>
        <p:nvSpPr>
          <p:cNvPr id="3074" name="Rectangle 2"/>
          <p:cNvSpPr>
            <a:spLocks noGrp="1" noChangeArrowheads="1"/>
          </p:cNvSpPr>
          <p:nvPr>
            <p:ph type="ctrTitle"/>
          </p:nvPr>
        </p:nvSpPr>
        <p:spPr>
          <a:xfrm>
            <a:off x="548640" y="2331721"/>
            <a:ext cx="13533120" cy="1764030"/>
          </a:xfrm>
        </p:spPr>
        <p:txBody>
          <a:bodyPr/>
          <a:lstStyle>
            <a:lvl1pPr>
              <a:defRPr sz="6400">
                <a:solidFill>
                  <a:schemeClr val="tx2"/>
                </a:solidFill>
              </a:defRPr>
            </a:lvl1pPr>
          </a:lstStyle>
          <a:p>
            <a:r>
              <a:rPr lang="en-US" smtClean="0"/>
              <a:t>Click to edit Master title style</a:t>
            </a:r>
            <a:endParaRPr lang="en-US" dirty="0"/>
          </a:p>
        </p:txBody>
      </p:sp>
      <p:sp>
        <p:nvSpPr>
          <p:cNvPr id="3075" name="Rectangle 3"/>
          <p:cNvSpPr>
            <a:spLocks noGrp="1" noChangeArrowheads="1"/>
          </p:cNvSpPr>
          <p:nvPr>
            <p:ph type="subTitle" idx="1"/>
          </p:nvPr>
        </p:nvSpPr>
        <p:spPr>
          <a:xfrm>
            <a:off x="548640" y="4438650"/>
            <a:ext cx="13533120" cy="1783080"/>
          </a:xfrm>
          <a:ln/>
        </p:spPr>
        <p:txBody>
          <a:bodyPr/>
          <a:lstStyle>
            <a:lvl1pPr marL="0" indent="0">
              <a:buFontTx/>
              <a:buNone/>
              <a:defRPr b="1"/>
            </a:lvl1pPr>
          </a:lstStyle>
          <a:p>
            <a:r>
              <a:rPr lang="en-US" smtClean="0"/>
              <a:t>Click to edit Master subtitle style</a:t>
            </a:r>
            <a:endParaRPr lang="en-US"/>
          </a:p>
        </p:txBody>
      </p:sp>
      <p:sp>
        <p:nvSpPr>
          <p:cNvPr id="16" name="Rectangle 15"/>
          <p:cNvSpPr/>
          <p:nvPr userDrawn="1"/>
        </p:nvSpPr>
        <p:spPr>
          <a:xfrm>
            <a:off x="6" y="7589520"/>
            <a:ext cx="14086840"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7" name="Rectangle 16"/>
          <p:cNvSpPr/>
          <p:nvPr userDrawn="1"/>
        </p:nvSpPr>
        <p:spPr>
          <a:xfrm>
            <a:off x="67056" y="7589520"/>
            <a:ext cx="13984224"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8" name="Rectangle 17"/>
          <p:cNvSpPr/>
          <p:nvPr userDrawn="1"/>
        </p:nvSpPr>
        <p:spPr>
          <a:xfrm>
            <a:off x="0" y="7531101"/>
            <a:ext cx="14122400" cy="621792"/>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lIns="146304" tIns="73152" rIns="146304" bIns="73152" rtlCol="0" anchor="ctr"/>
          <a:lstStyle/>
          <a:p>
            <a:pPr algn="ctr"/>
            <a:endParaRPr lang="en-US"/>
          </a:p>
        </p:txBody>
      </p:sp>
      <p:pic>
        <p:nvPicPr>
          <p:cNvPr id="14" name="Picture 27" descr="ti_logo_powerpoint_1_line.png"/>
          <p:cNvPicPr>
            <a:picLocks noChangeAspect="1"/>
          </p:cNvPicPr>
          <p:nvPr userDrawn="1"/>
        </p:nvPicPr>
        <p:blipFill>
          <a:blip r:embed="rId3" cstate="print"/>
          <a:srcRect/>
          <a:stretch>
            <a:fillRect/>
          </a:stretch>
        </p:blipFill>
        <p:spPr bwMode="auto">
          <a:xfrm>
            <a:off x="11457517" y="7689851"/>
            <a:ext cx="2499782" cy="309034"/>
          </a:xfrm>
          <a:prstGeom prst="rect">
            <a:avLst/>
          </a:prstGeom>
          <a:noFill/>
          <a:ln w="9525">
            <a:noFill/>
            <a:miter lim="800000"/>
            <a:headEnd/>
            <a:tailEnd/>
          </a:ln>
        </p:spPr>
      </p:pic>
      <p:sp>
        <p:nvSpPr>
          <p:cNvPr id="11"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a:p>
        </p:txBody>
      </p:sp>
    </p:spTree>
    <p:extLst>
      <p:ext uri="{BB962C8B-B14F-4D97-AF65-F5344CB8AC3E}">
        <p14:creationId xmlns:p14="http://schemas.microsoft.com/office/powerpoint/2010/main" val="2966627847"/>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3_Title Slide">
    <p:spTree>
      <p:nvGrpSpPr>
        <p:cNvPr id="1" name=""/>
        <p:cNvGrpSpPr/>
        <p:nvPr/>
      </p:nvGrpSpPr>
      <p:grpSpPr>
        <a:xfrm>
          <a:off x="0" y="0"/>
          <a:ext cx="0" cy="0"/>
          <a:chOff x="0" y="0"/>
          <a:chExt cx="0" cy="0"/>
        </a:xfrm>
      </p:grpSpPr>
      <p:pic>
        <p:nvPicPr>
          <p:cNvPr id="4" name="Picture 6" descr="selected_powerpoint_bg_1_grey.jpg"/>
          <p:cNvPicPr>
            <a:picLocks noChangeAspect="1"/>
          </p:cNvPicPr>
          <p:nvPr/>
        </p:nvPicPr>
        <p:blipFill>
          <a:blip r:embed="rId2" cstate="print"/>
          <a:srcRect/>
          <a:stretch>
            <a:fillRect/>
          </a:stretch>
        </p:blipFill>
        <p:spPr bwMode="auto">
          <a:xfrm>
            <a:off x="0" y="0"/>
            <a:ext cx="14630400" cy="8229600"/>
          </a:xfrm>
          <a:prstGeom prst="rect">
            <a:avLst/>
          </a:prstGeom>
          <a:noFill/>
          <a:ln w="9525">
            <a:noFill/>
            <a:miter lim="800000"/>
            <a:headEnd/>
            <a:tailEnd/>
          </a:ln>
        </p:spPr>
      </p:pic>
      <p:sp>
        <p:nvSpPr>
          <p:cNvPr id="3074" name="Rectangle 2"/>
          <p:cNvSpPr>
            <a:spLocks noGrp="1" noChangeArrowheads="1"/>
          </p:cNvSpPr>
          <p:nvPr>
            <p:ph type="ctrTitle"/>
          </p:nvPr>
        </p:nvSpPr>
        <p:spPr>
          <a:xfrm>
            <a:off x="548640" y="2331721"/>
            <a:ext cx="13533120" cy="1764030"/>
          </a:xfrm>
        </p:spPr>
        <p:txBody>
          <a:bodyPr/>
          <a:lstStyle>
            <a:lvl1pPr>
              <a:defRPr sz="6400">
                <a:solidFill>
                  <a:schemeClr val="tx2"/>
                </a:solidFill>
              </a:defRPr>
            </a:lvl1pPr>
          </a:lstStyle>
          <a:p>
            <a:r>
              <a:rPr lang="en-US" smtClean="0"/>
              <a:t>Click to edit Master title style</a:t>
            </a:r>
            <a:endParaRPr lang="en-US" dirty="0"/>
          </a:p>
        </p:txBody>
      </p:sp>
      <p:sp>
        <p:nvSpPr>
          <p:cNvPr id="3075" name="Rectangle 3"/>
          <p:cNvSpPr>
            <a:spLocks noGrp="1" noChangeArrowheads="1"/>
          </p:cNvSpPr>
          <p:nvPr>
            <p:ph type="subTitle" idx="1"/>
          </p:nvPr>
        </p:nvSpPr>
        <p:spPr>
          <a:xfrm>
            <a:off x="548640" y="4438650"/>
            <a:ext cx="13533120" cy="1783080"/>
          </a:xfrm>
          <a:ln/>
        </p:spPr>
        <p:txBody>
          <a:bodyPr/>
          <a:lstStyle>
            <a:lvl1pPr marL="0" indent="0">
              <a:buFontTx/>
              <a:buNone/>
              <a:defRPr b="1"/>
            </a:lvl1pPr>
          </a:lstStyle>
          <a:p>
            <a:r>
              <a:rPr lang="en-US" smtClean="0"/>
              <a:t>Click to edit Master subtitle style</a:t>
            </a:r>
            <a:endParaRPr lang="en-US"/>
          </a:p>
        </p:txBody>
      </p:sp>
      <p:sp>
        <p:nvSpPr>
          <p:cNvPr id="10" name="Rectangle 9"/>
          <p:cNvSpPr/>
          <p:nvPr userDrawn="1"/>
        </p:nvSpPr>
        <p:spPr>
          <a:xfrm>
            <a:off x="6" y="7589520"/>
            <a:ext cx="14086840"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2" name="Rectangle 11"/>
          <p:cNvSpPr/>
          <p:nvPr userDrawn="1"/>
        </p:nvSpPr>
        <p:spPr>
          <a:xfrm>
            <a:off x="67056" y="7589520"/>
            <a:ext cx="13984224"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4" name="Rectangle 13"/>
          <p:cNvSpPr/>
          <p:nvPr userDrawn="1"/>
        </p:nvSpPr>
        <p:spPr>
          <a:xfrm>
            <a:off x="0" y="7531101"/>
            <a:ext cx="14122400" cy="621792"/>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lIns="146304" tIns="73152" rIns="146304" bIns="73152" rtlCol="0" anchor="ctr"/>
          <a:lstStyle/>
          <a:p>
            <a:pPr algn="ctr"/>
            <a:endParaRPr lang="en-US"/>
          </a:p>
        </p:txBody>
      </p:sp>
      <p:pic>
        <p:nvPicPr>
          <p:cNvPr id="11" name="Picture 27" descr="ti_logo_powerpoint_1_line.png"/>
          <p:cNvPicPr>
            <a:picLocks noChangeAspect="1"/>
          </p:cNvPicPr>
          <p:nvPr userDrawn="1"/>
        </p:nvPicPr>
        <p:blipFill>
          <a:blip r:embed="rId3" cstate="print"/>
          <a:srcRect/>
          <a:stretch>
            <a:fillRect/>
          </a:stretch>
        </p:blipFill>
        <p:spPr bwMode="auto">
          <a:xfrm>
            <a:off x="11457517" y="7689851"/>
            <a:ext cx="2499782" cy="309034"/>
          </a:xfrm>
          <a:prstGeom prst="rect">
            <a:avLst/>
          </a:prstGeom>
          <a:noFill/>
          <a:ln w="9525">
            <a:noFill/>
            <a:miter lim="800000"/>
            <a:headEnd/>
            <a:tailEnd/>
          </a:ln>
        </p:spPr>
      </p:pic>
      <p:sp>
        <p:nvSpPr>
          <p:cNvPr id="9"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a:p>
        </p:txBody>
      </p:sp>
    </p:spTree>
    <p:extLst>
      <p:ext uri="{BB962C8B-B14F-4D97-AF65-F5344CB8AC3E}">
        <p14:creationId xmlns:p14="http://schemas.microsoft.com/office/powerpoint/2010/main" val="11296642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533406" y="1258172"/>
            <a:ext cx="13548360" cy="5935118"/>
          </a:xfrm>
        </p:spPr>
        <p:txBody>
          <a:bodyPr/>
          <a:lstStyle>
            <a:lvl1pPr>
              <a:spcBef>
                <a:spcPts val="1067"/>
              </a:spcBef>
              <a:defRPr/>
            </a:lvl1pPr>
            <a:lvl3pPr>
              <a:defRPr sz="2400"/>
            </a:lvl3pPr>
            <a:lvl4pPr>
              <a:defRPr sz="2400"/>
            </a:lvl4pPr>
            <a:lvl5pPr>
              <a:defRPr sz="2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4"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2B97888F-6AF7-4263-B69D-592D8C33BAC7}" type="slidenum">
              <a:rPr lang="en-US"/>
              <a:pPr>
                <a:defRPr/>
              </a:pPr>
              <a:t>‹#›</a:t>
            </a:fld>
            <a:endParaRPr lang="en-US"/>
          </a:p>
        </p:txBody>
      </p:sp>
    </p:spTree>
    <p:extLst>
      <p:ext uri="{BB962C8B-B14F-4D97-AF65-F5344CB8AC3E}">
        <p14:creationId xmlns:p14="http://schemas.microsoft.com/office/powerpoint/2010/main" val="18504425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5701" y="5288284"/>
            <a:ext cx="12435840" cy="1634491"/>
          </a:xfrm>
        </p:spPr>
        <p:txBody>
          <a:bodyPr anchor="t"/>
          <a:lstStyle>
            <a:lvl1pPr algn="l">
              <a:defRPr sz="5300" b="1" cap="all">
                <a:solidFill>
                  <a:schemeClr val="tx2"/>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1155701" y="3488056"/>
            <a:ext cx="12435840" cy="1800224"/>
          </a:xfrm>
        </p:spPr>
        <p:txBody>
          <a:bodyPr anchor="b"/>
          <a:lstStyle>
            <a:lvl1pPr marL="0" indent="0">
              <a:buNone/>
              <a:defRPr sz="2700"/>
            </a:lvl1pPr>
            <a:lvl2pPr marL="609432" indent="0">
              <a:buNone/>
              <a:defRPr sz="2400"/>
            </a:lvl2pPr>
            <a:lvl3pPr marL="1218864" indent="0">
              <a:buNone/>
              <a:defRPr sz="2100"/>
            </a:lvl3pPr>
            <a:lvl4pPr marL="1828293" indent="0">
              <a:buNone/>
              <a:defRPr sz="1900"/>
            </a:lvl4pPr>
            <a:lvl5pPr marL="2437717" indent="0">
              <a:buNone/>
              <a:defRPr sz="1900"/>
            </a:lvl5pPr>
            <a:lvl6pPr marL="3047147" indent="0">
              <a:buNone/>
              <a:defRPr sz="1900"/>
            </a:lvl6pPr>
            <a:lvl7pPr marL="3656579" indent="0">
              <a:buNone/>
              <a:defRPr sz="1900"/>
            </a:lvl7pPr>
            <a:lvl8pPr marL="4266005" indent="0">
              <a:buNone/>
              <a:defRPr sz="1900"/>
            </a:lvl8pPr>
            <a:lvl9pPr marL="4875434" indent="0">
              <a:buNone/>
              <a:defRPr sz="1900"/>
            </a:lvl9pPr>
          </a:lstStyle>
          <a:p>
            <a:pPr lvl="0"/>
            <a:r>
              <a:rPr lang="en-US" smtClean="0"/>
              <a:t>Click to edit Master text styles</a:t>
            </a:r>
          </a:p>
        </p:txBody>
      </p:sp>
      <p:sp>
        <p:nvSpPr>
          <p:cNvPr id="6" name="Slide Number Placeholder 5"/>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204C35C9-3222-4444-B33E-8AB075BE83C6}" type="slidenum">
              <a:rPr lang="en-US"/>
              <a:pPr>
                <a:defRPr/>
              </a:pPr>
              <a:t>‹#›</a:t>
            </a:fld>
            <a:endParaRPr lang="en-US"/>
          </a:p>
        </p:txBody>
      </p:sp>
    </p:spTree>
    <p:extLst>
      <p:ext uri="{BB962C8B-B14F-4D97-AF65-F5344CB8AC3E}">
        <p14:creationId xmlns:p14="http://schemas.microsoft.com/office/powerpoint/2010/main" val="40191035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533401" y="1423037"/>
            <a:ext cx="6652261" cy="5631181"/>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400" smtClean="0">
                <a:solidFill>
                  <a:schemeClr val="tx1"/>
                </a:solidFill>
                <a:latin typeface="+mn-lt"/>
                <a:ea typeface="+mn-ea"/>
                <a:cs typeface="+mn-cs"/>
              </a:defRPr>
            </a:lvl2pPr>
            <a:lvl3pPr algn="l" rtl="0" eaLnBrk="0" fontAlgn="base" hangingPunct="0">
              <a:spcAft>
                <a:spcPct val="0"/>
              </a:spcAft>
              <a:defRPr lang="en-US" sz="2400" smtClean="0">
                <a:solidFill>
                  <a:schemeClr val="tx1"/>
                </a:solidFill>
                <a:latin typeface="+mn-lt"/>
                <a:ea typeface="+mn-ea"/>
                <a:cs typeface="+mn-cs"/>
              </a:defRPr>
            </a:lvl3pPr>
            <a:lvl4pPr algn="l" rtl="0" eaLnBrk="0" fontAlgn="base" hangingPunct="0">
              <a:spcAft>
                <a:spcPct val="0"/>
              </a:spcAft>
              <a:defRPr lang="en-US" sz="2400" smtClean="0">
                <a:solidFill>
                  <a:schemeClr val="tx1"/>
                </a:solidFill>
                <a:latin typeface="+mn-lt"/>
                <a:ea typeface="+mn-ea"/>
                <a:cs typeface="+mn-cs"/>
              </a:defRPr>
            </a:lvl4pPr>
            <a:lvl5pPr algn="l" rtl="0" eaLnBrk="0" fontAlgn="base" hangingPunct="0">
              <a:spcAft>
                <a:spcPct val="0"/>
              </a:spcAft>
              <a:defRPr lang="en-US" sz="2700">
                <a:solidFill>
                  <a:schemeClr val="tx1"/>
                </a:solidFill>
                <a:latin typeface="+mn-lt"/>
                <a:ea typeface="+mn-ea"/>
                <a:cs typeface="+mn-cs"/>
              </a:defRPr>
            </a:lvl5pPr>
            <a:lvl6pPr>
              <a:defRPr sz="2400"/>
            </a:lvl6pPr>
            <a:lvl7pPr>
              <a:defRPr sz="2400"/>
            </a:lvl7pPr>
            <a:lvl8pPr>
              <a:defRPr sz="2400"/>
            </a:lvl8pPr>
            <a:lvl9pPr>
              <a:defRPr sz="2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7429501" y="1423037"/>
            <a:ext cx="6652259" cy="5631181"/>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400" smtClean="0">
                <a:solidFill>
                  <a:schemeClr val="tx1"/>
                </a:solidFill>
                <a:latin typeface="+mn-lt"/>
                <a:ea typeface="+mn-ea"/>
                <a:cs typeface="+mn-cs"/>
              </a:defRPr>
            </a:lvl2pPr>
            <a:lvl3pPr algn="l" rtl="0" eaLnBrk="0" fontAlgn="base" hangingPunct="0">
              <a:spcAft>
                <a:spcPct val="0"/>
              </a:spcAft>
              <a:defRPr lang="en-US" sz="2400" smtClean="0">
                <a:solidFill>
                  <a:schemeClr val="tx1"/>
                </a:solidFill>
                <a:latin typeface="+mn-lt"/>
                <a:ea typeface="+mn-ea"/>
                <a:cs typeface="+mn-cs"/>
              </a:defRPr>
            </a:lvl3pPr>
            <a:lvl4pPr algn="l" rtl="0" eaLnBrk="0" fontAlgn="base" hangingPunct="0">
              <a:spcAft>
                <a:spcPct val="0"/>
              </a:spcAft>
              <a:defRPr lang="en-US" sz="2400" smtClean="0">
                <a:solidFill>
                  <a:schemeClr val="tx1"/>
                </a:solidFill>
                <a:latin typeface="+mn-lt"/>
                <a:ea typeface="+mn-ea"/>
                <a:cs typeface="+mn-cs"/>
              </a:defRPr>
            </a:lvl4pPr>
            <a:lvl5pPr algn="l" rtl="0" eaLnBrk="0" fontAlgn="base" hangingPunct="0">
              <a:spcAft>
                <a:spcPct val="0"/>
              </a:spcAft>
              <a:defRPr lang="en-US" sz="2400">
                <a:solidFill>
                  <a:schemeClr val="tx1"/>
                </a:solidFill>
                <a:latin typeface="+mn-lt"/>
                <a:ea typeface="+mn-ea"/>
                <a:cs typeface="+mn-cs"/>
              </a:defRPr>
            </a:lvl5pPr>
            <a:lvl6pPr>
              <a:defRPr sz="2400"/>
            </a:lvl6pPr>
            <a:lvl7pPr>
              <a:defRPr sz="2400"/>
            </a:lvl7pPr>
            <a:lvl8pPr>
              <a:defRPr sz="2400"/>
            </a:lvl8pPr>
            <a:lvl9pPr>
              <a:defRPr sz="24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B53548F6-AAA9-4A8D-A869-511B3DFE3256}" type="slidenum">
              <a:rPr lang="en-US"/>
              <a:pPr>
                <a:defRPr/>
              </a:pPr>
              <a:t>‹#›</a:t>
            </a:fld>
            <a:endParaRPr lang="en-US"/>
          </a:p>
        </p:txBody>
      </p:sp>
    </p:spTree>
    <p:extLst>
      <p:ext uri="{BB962C8B-B14F-4D97-AF65-F5344CB8AC3E}">
        <p14:creationId xmlns:p14="http://schemas.microsoft.com/office/powerpoint/2010/main" val="13924437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31520" y="329565"/>
            <a:ext cx="13167360" cy="1371600"/>
          </a:xfrm>
        </p:spPr>
        <p:txBody>
          <a:bodyPr/>
          <a:lstStyle>
            <a:lvl1pPr>
              <a:defRPr>
                <a:solidFill>
                  <a:schemeClr val="tx2"/>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731520" y="1842136"/>
            <a:ext cx="6464301" cy="767715"/>
          </a:xfrm>
        </p:spPr>
        <p:txBody>
          <a:bodyPr anchor="b"/>
          <a:lstStyle>
            <a:lvl1pPr marL="0" indent="0">
              <a:buNone/>
              <a:defRPr sz="3200" b="1"/>
            </a:lvl1pPr>
            <a:lvl2pPr marL="609432" indent="0">
              <a:buNone/>
              <a:defRPr sz="2700" b="1"/>
            </a:lvl2pPr>
            <a:lvl3pPr marL="1218864" indent="0">
              <a:buNone/>
              <a:defRPr sz="2400" b="1"/>
            </a:lvl3pPr>
            <a:lvl4pPr marL="1828293" indent="0">
              <a:buNone/>
              <a:defRPr sz="2100" b="1"/>
            </a:lvl4pPr>
            <a:lvl5pPr marL="2437717" indent="0">
              <a:buNone/>
              <a:defRPr sz="2100" b="1"/>
            </a:lvl5pPr>
            <a:lvl6pPr marL="3047147" indent="0">
              <a:buNone/>
              <a:defRPr sz="2100" b="1"/>
            </a:lvl6pPr>
            <a:lvl7pPr marL="3656579" indent="0">
              <a:buNone/>
              <a:defRPr sz="2100" b="1"/>
            </a:lvl7pPr>
            <a:lvl8pPr marL="4266005" indent="0">
              <a:buNone/>
              <a:defRPr sz="2100" b="1"/>
            </a:lvl8pPr>
            <a:lvl9pPr marL="4875434" indent="0">
              <a:buNone/>
              <a:defRPr sz="2100" b="1"/>
            </a:lvl9pPr>
          </a:lstStyle>
          <a:p>
            <a:pPr lvl="0"/>
            <a:r>
              <a:rPr lang="en-US" smtClean="0"/>
              <a:t>Click to edit Master text styles</a:t>
            </a:r>
          </a:p>
        </p:txBody>
      </p:sp>
      <p:sp>
        <p:nvSpPr>
          <p:cNvPr id="4" name="Content Placeholder 3"/>
          <p:cNvSpPr>
            <a:spLocks noGrp="1"/>
          </p:cNvSpPr>
          <p:nvPr>
            <p:ph sz="half" idx="2"/>
          </p:nvPr>
        </p:nvSpPr>
        <p:spPr>
          <a:xfrm>
            <a:off x="731520" y="2609851"/>
            <a:ext cx="6464301" cy="4741546"/>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700" smtClean="0">
                <a:solidFill>
                  <a:schemeClr val="tx1"/>
                </a:solidFill>
                <a:latin typeface="+mn-lt"/>
                <a:ea typeface="+mn-ea"/>
                <a:cs typeface="+mn-cs"/>
              </a:defRPr>
            </a:lvl2pPr>
            <a:lvl3pPr algn="l" rtl="0" eaLnBrk="0" fontAlgn="base" hangingPunct="0">
              <a:spcAft>
                <a:spcPct val="0"/>
              </a:spcAft>
              <a:defRPr lang="en-US" sz="2700" smtClean="0">
                <a:solidFill>
                  <a:schemeClr val="tx1"/>
                </a:solidFill>
                <a:latin typeface="+mn-lt"/>
                <a:ea typeface="+mn-ea"/>
                <a:cs typeface="+mn-cs"/>
              </a:defRPr>
            </a:lvl3pPr>
            <a:lvl4pPr algn="l" rtl="0" eaLnBrk="0" fontAlgn="base" hangingPunct="0">
              <a:spcAft>
                <a:spcPct val="0"/>
              </a:spcAft>
              <a:defRPr lang="en-US" sz="2700" smtClean="0">
                <a:solidFill>
                  <a:schemeClr val="tx1"/>
                </a:solidFill>
                <a:latin typeface="+mn-lt"/>
                <a:ea typeface="+mn-ea"/>
                <a:cs typeface="+mn-cs"/>
              </a:defRPr>
            </a:lvl4pPr>
            <a:lvl5pPr algn="l" rtl="0" eaLnBrk="0" fontAlgn="base" hangingPunct="0">
              <a:spcAft>
                <a:spcPct val="0"/>
              </a:spcAft>
              <a:defRPr lang="en-US" sz="2700">
                <a:solidFill>
                  <a:schemeClr val="tx1"/>
                </a:solidFill>
                <a:latin typeface="+mn-lt"/>
                <a:ea typeface="+mn-ea"/>
                <a:cs typeface="+mn-cs"/>
              </a:defRPr>
            </a:lvl5pPr>
            <a:lvl6pPr>
              <a:defRPr sz="2100"/>
            </a:lvl6pPr>
            <a:lvl7pPr>
              <a:defRPr sz="2100"/>
            </a:lvl7pPr>
            <a:lvl8pPr>
              <a:defRPr sz="2100"/>
            </a:lvl8pPr>
            <a:lvl9pPr>
              <a:defRPr sz="2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7432046" y="1842136"/>
            <a:ext cx="6466840" cy="767715"/>
          </a:xfrm>
        </p:spPr>
        <p:txBody>
          <a:bodyPr anchor="b"/>
          <a:lstStyle>
            <a:lvl1pPr marL="0" indent="0">
              <a:buNone/>
              <a:defRPr sz="3200" b="1"/>
            </a:lvl1pPr>
            <a:lvl2pPr marL="609432" indent="0">
              <a:buNone/>
              <a:defRPr sz="2700" b="1"/>
            </a:lvl2pPr>
            <a:lvl3pPr marL="1218864" indent="0">
              <a:buNone/>
              <a:defRPr sz="2400" b="1"/>
            </a:lvl3pPr>
            <a:lvl4pPr marL="1828293" indent="0">
              <a:buNone/>
              <a:defRPr sz="2100" b="1"/>
            </a:lvl4pPr>
            <a:lvl5pPr marL="2437717" indent="0">
              <a:buNone/>
              <a:defRPr sz="2100" b="1"/>
            </a:lvl5pPr>
            <a:lvl6pPr marL="3047147" indent="0">
              <a:buNone/>
              <a:defRPr sz="2100" b="1"/>
            </a:lvl6pPr>
            <a:lvl7pPr marL="3656579" indent="0">
              <a:buNone/>
              <a:defRPr sz="2100" b="1"/>
            </a:lvl7pPr>
            <a:lvl8pPr marL="4266005" indent="0">
              <a:buNone/>
              <a:defRPr sz="2100" b="1"/>
            </a:lvl8pPr>
            <a:lvl9pPr marL="4875434" indent="0">
              <a:buNone/>
              <a:defRPr sz="2100" b="1"/>
            </a:lvl9pPr>
          </a:lstStyle>
          <a:p>
            <a:pPr lvl="0"/>
            <a:r>
              <a:rPr lang="en-US" smtClean="0"/>
              <a:t>Click to edit Master text styles</a:t>
            </a:r>
          </a:p>
        </p:txBody>
      </p:sp>
      <p:sp>
        <p:nvSpPr>
          <p:cNvPr id="6" name="Content Placeholder 5"/>
          <p:cNvSpPr>
            <a:spLocks noGrp="1"/>
          </p:cNvSpPr>
          <p:nvPr>
            <p:ph sz="quarter" idx="4"/>
          </p:nvPr>
        </p:nvSpPr>
        <p:spPr>
          <a:xfrm>
            <a:off x="7432046" y="2609851"/>
            <a:ext cx="6466840" cy="4741546"/>
          </a:xfrm>
          <a:noFill/>
          <a:ln w="9525" algn="ctr">
            <a:noFill/>
            <a:miter lim="800000"/>
            <a:headEnd/>
            <a:tailEnd/>
          </a:ln>
        </p:spPr>
        <p:txBody>
          <a:bodyPr vert="horz" wrap="square" lIns="121886" tIns="60941" rIns="121886" bIns="60941" numCol="1" anchor="t" anchorCtr="0" compatLnSpc="1">
            <a:prstTxWarp prst="textNoShape">
              <a:avLst/>
            </a:prstTxWarp>
          </a:bodyPr>
          <a:lstStyle>
            <a:lvl1pPr algn="l" rtl="0" eaLnBrk="0" fontAlgn="base" hangingPunct="0">
              <a:spcAft>
                <a:spcPct val="0"/>
              </a:spcAft>
              <a:defRPr lang="en-US" sz="2700" smtClean="0">
                <a:solidFill>
                  <a:schemeClr val="tx1"/>
                </a:solidFill>
                <a:latin typeface="+mn-lt"/>
                <a:ea typeface="+mn-ea"/>
                <a:cs typeface="+mn-cs"/>
              </a:defRPr>
            </a:lvl1pPr>
            <a:lvl2pPr algn="l" rtl="0" eaLnBrk="0" fontAlgn="base" hangingPunct="0">
              <a:spcAft>
                <a:spcPct val="0"/>
              </a:spcAft>
              <a:defRPr lang="en-US" sz="2700" smtClean="0">
                <a:solidFill>
                  <a:schemeClr val="tx1"/>
                </a:solidFill>
                <a:latin typeface="+mn-lt"/>
                <a:ea typeface="+mn-ea"/>
                <a:cs typeface="+mn-cs"/>
              </a:defRPr>
            </a:lvl2pPr>
            <a:lvl3pPr algn="l" rtl="0" eaLnBrk="0" fontAlgn="base" hangingPunct="0">
              <a:spcAft>
                <a:spcPct val="0"/>
              </a:spcAft>
              <a:defRPr lang="en-US" sz="2700" smtClean="0">
                <a:solidFill>
                  <a:schemeClr val="tx1"/>
                </a:solidFill>
                <a:latin typeface="+mn-lt"/>
                <a:ea typeface="+mn-ea"/>
                <a:cs typeface="+mn-cs"/>
              </a:defRPr>
            </a:lvl3pPr>
            <a:lvl4pPr algn="l" rtl="0" eaLnBrk="0" fontAlgn="base" hangingPunct="0">
              <a:spcAft>
                <a:spcPct val="0"/>
              </a:spcAft>
              <a:defRPr lang="en-US" sz="2700" smtClean="0">
                <a:solidFill>
                  <a:schemeClr val="tx1"/>
                </a:solidFill>
                <a:latin typeface="+mn-lt"/>
                <a:ea typeface="+mn-ea"/>
                <a:cs typeface="+mn-cs"/>
              </a:defRPr>
            </a:lvl4pPr>
            <a:lvl5pPr algn="l" rtl="0" eaLnBrk="0" fontAlgn="base" hangingPunct="0">
              <a:spcAft>
                <a:spcPct val="0"/>
              </a:spcAft>
              <a:defRPr lang="en-US" sz="2700">
                <a:solidFill>
                  <a:schemeClr val="tx1"/>
                </a:solidFill>
                <a:latin typeface="+mn-lt"/>
                <a:ea typeface="+mn-ea"/>
                <a:cs typeface="+mn-cs"/>
              </a:defRPr>
            </a:lvl5pPr>
            <a:lvl6pPr>
              <a:defRPr sz="2100"/>
            </a:lvl6pPr>
            <a:lvl7pPr>
              <a:defRPr sz="2100"/>
            </a:lvl7pPr>
            <a:lvl8pPr>
              <a:defRPr sz="2100"/>
            </a:lvl8pPr>
            <a:lvl9pPr>
              <a:defRPr sz="2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204C35C9-3222-4444-B33E-8AB075BE83C6}" type="slidenum">
              <a:rPr lang="en-US"/>
              <a:pPr>
                <a:defRPr/>
              </a:pPr>
              <a:t>‹#›</a:t>
            </a:fld>
            <a:endParaRPr lang="en-US"/>
          </a:p>
        </p:txBody>
      </p:sp>
    </p:spTree>
    <p:extLst>
      <p:ext uri="{BB962C8B-B14F-4D97-AF65-F5344CB8AC3E}">
        <p14:creationId xmlns:p14="http://schemas.microsoft.com/office/powerpoint/2010/main" val="20081389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3" name="Rectangle 6"/>
          <p:cNvSpPr>
            <a:spLocks noGrp="1" noChangeArrowheads="1"/>
          </p:cNvSpPr>
          <p:nvPr>
            <p:ph type="sldNum" sz="quarter" idx="10"/>
          </p:nvPr>
        </p:nvSpPr>
        <p:spPr>
          <a:xfrm>
            <a:off x="11145702" y="7713413"/>
            <a:ext cx="3413760" cy="247651"/>
          </a:xfrm>
          <a:prstGeom prst="rect">
            <a:avLst/>
          </a:prstGeom>
          <a:ln/>
        </p:spPr>
        <p:txBody>
          <a:bodyPr/>
          <a:lstStyle>
            <a:lvl1pPr>
              <a:defRPr/>
            </a:lvl1pPr>
          </a:lstStyle>
          <a:p>
            <a:pPr>
              <a:defRPr/>
            </a:pPr>
            <a:fld id="{D4C52F08-588C-488E-A5AB-DF69250DE862}" type="slidenum">
              <a:rPr lang="en-US"/>
              <a:pPr>
                <a:defRPr/>
              </a:pPr>
              <a:t>‹#›</a:t>
            </a:fld>
            <a:endParaRPr lang="en-US"/>
          </a:p>
        </p:txBody>
      </p:sp>
    </p:spTree>
    <p:extLst>
      <p:ext uri="{BB962C8B-B14F-4D97-AF65-F5344CB8AC3E}">
        <p14:creationId xmlns:p14="http://schemas.microsoft.com/office/powerpoint/2010/main" val="19036868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 name="Rectangle 19"/>
          <p:cNvSpPr/>
          <p:nvPr userDrawn="1"/>
        </p:nvSpPr>
        <p:spPr>
          <a:xfrm>
            <a:off x="6" y="7589520"/>
            <a:ext cx="14086840"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9" name="Rectangle 18"/>
          <p:cNvSpPr/>
          <p:nvPr userDrawn="1"/>
        </p:nvSpPr>
        <p:spPr>
          <a:xfrm>
            <a:off x="67056" y="7589520"/>
            <a:ext cx="13984224"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6" tIns="60941" rIns="121886" bIns="60941" rtlCol="0" anchor="ctr"/>
          <a:lstStyle/>
          <a:p>
            <a:pPr algn="ctr"/>
            <a:endParaRPr lang="en-US"/>
          </a:p>
        </p:txBody>
      </p:sp>
      <p:sp>
        <p:nvSpPr>
          <p:cNvPr id="1026" name="Rectangle 2"/>
          <p:cNvSpPr>
            <a:spLocks noGrp="1" noChangeArrowheads="1"/>
          </p:cNvSpPr>
          <p:nvPr>
            <p:ph type="title"/>
          </p:nvPr>
        </p:nvSpPr>
        <p:spPr bwMode="auto">
          <a:xfrm>
            <a:off x="370840" y="171461"/>
            <a:ext cx="13533120" cy="977266"/>
          </a:xfrm>
          <a:prstGeom prst="rect">
            <a:avLst/>
          </a:prstGeom>
          <a:noFill/>
          <a:ln w="9525">
            <a:noFill/>
            <a:miter lim="800000"/>
            <a:headEnd/>
            <a:tailEnd/>
          </a:ln>
        </p:spPr>
        <p:txBody>
          <a:bodyPr vert="horz" wrap="square" lIns="121886" tIns="60941" rIns="121886" bIns="60941" numCol="1" anchor="ctr" anchorCtr="0" compatLnSpc="1">
            <a:prstTxWarp prst="textNoShape">
              <a:avLst/>
            </a:prstTxWarp>
          </a:bodyPr>
          <a:lstStyle/>
          <a:p>
            <a:pPr lvl="0"/>
            <a:r>
              <a:rPr lang="en-US" dirty="0" smtClean="0"/>
              <a:t>Click to edit Master title style</a:t>
            </a:r>
          </a:p>
        </p:txBody>
      </p:sp>
      <p:sp>
        <p:nvSpPr>
          <p:cNvPr id="1027" name="Rectangle 3"/>
          <p:cNvSpPr>
            <a:spLocks noGrp="1" noChangeArrowheads="1"/>
          </p:cNvSpPr>
          <p:nvPr>
            <p:ph type="body" idx="1"/>
          </p:nvPr>
        </p:nvSpPr>
        <p:spPr bwMode="auto">
          <a:xfrm>
            <a:off x="533406" y="1270639"/>
            <a:ext cx="13548360" cy="5922645"/>
          </a:xfrm>
          <a:prstGeom prst="rect">
            <a:avLst/>
          </a:prstGeom>
          <a:noFill/>
          <a:ln w="9525" algn="ctr">
            <a:noFill/>
            <a:miter lim="800000"/>
            <a:headEnd/>
            <a:tailEnd/>
          </a:ln>
        </p:spPr>
        <p:txBody>
          <a:bodyPr vert="horz" wrap="square" lIns="121886" tIns="60941" rIns="121886" bIns="60941"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8" name="Rectangle 17"/>
          <p:cNvSpPr/>
          <p:nvPr userDrawn="1"/>
        </p:nvSpPr>
        <p:spPr>
          <a:xfrm>
            <a:off x="0" y="7531101"/>
            <a:ext cx="14122400" cy="621792"/>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lIns="146304" tIns="73152" rIns="146304" bIns="73152" rtlCol="0" anchor="ctr"/>
          <a:lstStyle/>
          <a:p>
            <a:pPr algn="ctr"/>
            <a:endParaRPr lang="en-US"/>
          </a:p>
        </p:txBody>
      </p:sp>
      <p:sp>
        <p:nvSpPr>
          <p:cNvPr id="9" name="Rectangle 6"/>
          <p:cNvSpPr>
            <a:spLocks noGrp="1" noChangeArrowheads="1"/>
          </p:cNvSpPr>
          <p:nvPr>
            <p:ph type="sldNum" sz="quarter" idx="4"/>
          </p:nvPr>
        </p:nvSpPr>
        <p:spPr bwMode="auto">
          <a:xfrm>
            <a:off x="11145702" y="7713413"/>
            <a:ext cx="3413760" cy="247651"/>
          </a:xfrm>
          <a:prstGeom prst="rect">
            <a:avLst/>
          </a:prstGeom>
          <a:noFill/>
          <a:ln w="9525">
            <a:noFill/>
            <a:miter lim="800000"/>
            <a:headEnd/>
            <a:tailEnd/>
          </a:ln>
          <a:effectLst/>
        </p:spPr>
        <p:txBody>
          <a:bodyPr vert="horz" wrap="square" lIns="121886" tIns="60941" rIns="121886" bIns="60941" numCol="1" anchor="t" anchorCtr="0" compatLnSpc="1">
            <a:prstTxWarp prst="textNoShape">
              <a:avLst/>
            </a:prstTxWarp>
          </a:bodyPr>
          <a:lstStyle>
            <a:lvl1pPr algn="r">
              <a:defRPr sz="1100"/>
            </a:lvl1pPr>
          </a:lstStyle>
          <a:p>
            <a:pPr>
              <a:defRPr/>
            </a:pPr>
            <a:fld id="{B6C70261-DCF8-4A97-9502-E8EEF2364CDE}" type="slidenum">
              <a:rPr lang="en-US"/>
              <a:pPr>
                <a:defRPr/>
              </a:pPr>
              <a:t>‹#›</a:t>
            </a:fld>
            <a:endParaRPr lang="en-US"/>
          </a:p>
        </p:txBody>
      </p:sp>
      <p:pic>
        <p:nvPicPr>
          <p:cNvPr id="10" name="Picture 27" descr="ti_logo_powerpoint_1_line.png"/>
          <p:cNvPicPr>
            <a:picLocks noChangeAspect="1"/>
          </p:cNvPicPr>
          <p:nvPr userDrawn="1"/>
        </p:nvPicPr>
        <p:blipFill>
          <a:blip r:embed="rId19" cstate="print"/>
          <a:srcRect/>
          <a:stretch>
            <a:fillRect/>
          </a:stretch>
        </p:blipFill>
        <p:spPr bwMode="auto">
          <a:xfrm>
            <a:off x="11457517" y="7689851"/>
            <a:ext cx="2499782" cy="309034"/>
          </a:xfrm>
          <a:prstGeom prst="rect">
            <a:avLst/>
          </a:prstGeom>
          <a:noFill/>
          <a:ln w="9525">
            <a:noFill/>
            <a:miter lim="800000"/>
            <a:headEnd/>
            <a:tailEnd/>
          </a:ln>
        </p:spPr>
      </p:pic>
    </p:spTree>
    <p:extLst>
      <p:ext uri="{BB962C8B-B14F-4D97-AF65-F5344CB8AC3E}">
        <p14:creationId xmlns:p14="http://schemas.microsoft.com/office/powerpoint/2010/main" val="1742349201"/>
      </p:ext>
    </p:extLst>
  </p:cSld>
  <p:clrMap bg1="lt1" tx1="dk1" bg2="lt2" tx2="dk2" accent1="accent1" accent2="accent2" accent3="accent3" accent4="accent4" accent5="accent5" accent6="accent6" hlink="hlink" folHlink="folHlink"/>
  <p:sldLayoutIdLst>
    <p:sldLayoutId id="2147483676" r:id="rId1"/>
    <p:sldLayoutId id="2147483693" r:id="rId2"/>
    <p:sldLayoutId id="2147483694" r:id="rId3"/>
    <p:sldLayoutId id="2147483695" r:id="rId4"/>
    <p:sldLayoutId id="2147483680" r:id="rId5"/>
    <p:sldLayoutId id="2147483681" r:id="rId6"/>
    <p:sldLayoutId id="2147483682" r:id="rId7"/>
    <p:sldLayoutId id="2147483683" r:id="rId8"/>
    <p:sldLayoutId id="2147483684" r:id="rId9"/>
    <p:sldLayoutId id="2147483685" r:id="rId10"/>
    <p:sldLayoutId id="2147483686" r:id="rId11"/>
    <p:sldLayoutId id="2147483687" r:id="rId12"/>
    <p:sldLayoutId id="2147483688" r:id="rId13"/>
    <p:sldLayoutId id="2147483689" r:id="rId14"/>
    <p:sldLayoutId id="2147483690" r:id="rId15"/>
    <p:sldLayoutId id="2147483691" r:id="rId16"/>
    <p:sldLayoutId id="2147483692" r:id="rId17"/>
  </p:sldLayoutIdLst>
  <p:timing>
    <p:tnLst>
      <p:par>
        <p:cTn id="1" dur="indefinite" restart="never" nodeType="tmRoot"/>
      </p:par>
    </p:tnLst>
  </p:timing>
  <p:hf hdr="0" ftr="0" dt="0"/>
  <p:txStyles>
    <p:titleStyle>
      <a:lvl1pPr algn="l" rtl="0" eaLnBrk="0" fontAlgn="base" hangingPunct="0">
        <a:lnSpc>
          <a:spcPct val="85000"/>
        </a:lnSpc>
        <a:spcBef>
          <a:spcPct val="0"/>
        </a:spcBef>
        <a:spcAft>
          <a:spcPct val="0"/>
        </a:spcAft>
        <a:defRPr sz="4300" b="1">
          <a:solidFill>
            <a:schemeClr val="tx2"/>
          </a:solidFill>
          <a:latin typeface="+mj-lt"/>
          <a:ea typeface="+mj-ea"/>
          <a:cs typeface="+mj-cs"/>
        </a:defRPr>
      </a:lvl1pPr>
      <a:lvl2pPr algn="l" rtl="0" eaLnBrk="0" fontAlgn="base" hangingPunct="0">
        <a:lnSpc>
          <a:spcPct val="85000"/>
        </a:lnSpc>
        <a:spcBef>
          <a:spcPct val="0"/>
        </a:spcBef>
        <a:spcAft>
          <a:spcPct val="0"/>
        </a:spcAft>
        <a:defRPr sz="4300" b="1">
          <a:solidFill>
            <a:schemeClr val="tx2"/>
          </a:solidFill>
          <a:latin typeface="Arial" charset="0"/>
        </a:defRPr>
      </a:lvl2pPr>
      <a:lvl3pPr algn="l" rtl="0" eaLnBrk="0" fontAlgn="base" hangingPunct="0">
        <a:lnSpc>
          <a:spcPct val="85000"/>
        </a:lnSpc>
        <a:spcBef>
          <a:spcPct val="0"/>
        </a:spcBef>
        <a:spcAft>
          <a:spcPct val="0"/>
        </a:spcAft>
        <a:defRPr sz="4300" b="1">
          <a:solidFill>
            <a:schemeClr val="tx2"/>
          </a:solidFill>
          <a:latin typeface="Arial" charset="0"/>
        </a:defRPr>
      </a:lvl3pPr>
      <a:lvl4pPr algn="l" rtl="0" eaLnBrk="0" fontAlgn="base" hangingPunct="0">
        <a:lnSpc>
          <a:spcPct val="85000"/>
        </a:lnSpc>
        <a:spcBef>
          <a:spcPct val="0"/>
        </a:spcBef>
        <a:spcAft>
          <a:spcPct val="0"/>
        </a:spcAft>
        <a:defRPr sz="4300" b="1">
          <a:solidFill>
            <a:schemeClr val="tx2"/>
          </a:solidFill>
          <a:latin typeface="Arial" charset="0"/>
        </a:defRPr>
      </a:lvl4pPr>
      <a:lvl5pPr algn="l" rtl="0" eaLnBrk="0" fontAlgn="base" hangingPunct="0">
        <a:lnSpc>
          <a:spcPct val="85000"/>
        </a:lnSpc>
        <a:spcBef>
          <a:spcPct val="0"/>
        </a:spcBef>
        <a:spcAft>
          <a:spcPct val="0"/>
        </a:spcAft>
        <a:defRPr sz="4300" b="1">
          <a:solidFill>
            <a:schemeClr val="tx2"/>
          </a:solidFill>
          <a:latin typeface="Arial" charset="0"/>
        </a:defRPr>
      </a:lvl5pPr>
      <a:lvl6pPr marL="609432" algn="l" rtl="0" fontAlgn="base">
        <a:lnSpc>
          <a:spcPct val="85000"/>
        </a:lnSpc>
        <a:spcBef>
          <a:spcPct val="0"/>
        </a:spcBef>
        <a:spcAft>
          <a:spcPct val="0"/>
        </a:spcAft>
        <a:defRPr sz="4300" b="1">
          <a:solidFill>
            <a:srgbClr val="FF0000"/>
          </a:solidFill>
          <a:latin typeface="Arial" charset="0"/>
        </a:defRPr>
      </a:lvl6pPr>
      <a:lvl7pPr marL="1218864" algn="l" rtl="0" fontAlgn="base">
        <a:lnSpc>
          <a:spcPct val="85000"/>
        </a:lnSpc>
        <a:spcBef>
          <a:spcPct val="0"/>
        </a:spcBef>
        <a:spcAft>
          <a:spcPct val="0"/>
        </a:spcAft>
        <a:defRPr sz="4300" b="1">
          <a:solidFill>
            <a:srgbClr val="FF0000"/>
          </a:solidFill>
          <a:latin typeface="Arial" charset="0"/>
        </a:defRPr>
      </a:lvl7pPr>
      <a:lvl8pPr marL="1828293" algn="l" rtl="0" fontAlgn="base">
        <a:lnSpc>
          <a:spcPct val="85000"/>
        </a:lnSpc>
        <a:spcBef>
          <a:spcPct val="0"/>
        </a:spcBef>
        <a:spcAft>
          <a:spcPct val="0"/>
        </a:spcAft>
        <a:defRPr sz="4300" b="1">
          <a:solidFill>
            <a:srgbClr val="FF0000"/>
          </a:solidFill>
          <a:latin typeface="Arial" charset="0"/>
        </a:defRPr>
      </a:lvl8pPr>
      <a:lvl9pPr marL="2437717" algn="l" rtl="0" fontAlgn="base">
        <a:lnSpc>
          <a:spcPct val="85000"/>
        </a:lnSpc>
        <a:spcBef>
          <a:spcPct val="0"/>
        </a:spcBef>
        <a:spcAft>
          <a:spcPct val="0"/>
        </a:spcAft>
        <a:defRPr sz="4300" b="1">
          <a:solidFill>
            <a:srgbClr val="FF0000"/>
          </a:solidFill>
          <a:latin typeface="Arial" charset="0"/>
        </a:defRPr>
      </a:lvl9pPr>
    </p:titleStyle>
    <p:bodyStyle>
      <a:lvl1pPr marL="302598" indent="-302598" algn="l" rtl="0" eaLnBrk="0" fontAlgn="base" hangingPunct="0">
        <a:spcBef>
          <a:spcPts val="1067"/>
        </a:spcBef>
        <a:spcAft>
          <a:spcPct val="0"/>
        </a:spcAft>
        <a:buChar char="•"/>
        <a:defRPr sz="2900">
          <a:solidFill>
            <a:schemeClr val="tx1"/>
          </a:solidFill>
          <a:latin typeface="+mn-lt"/>
          <a:ea typeface="+mn-ea"/>
          <a:cs typeface="+mn-cs"/>
        </a:defRPr>
      </a:lvl1pPr>
      <a:lvl2pPr marL="766021" indent="-311066" algn="l" rtl="0" eaLnBrk="0" fontAlgn="base" hangingPunct="0">
        <a:spcBef>
          <a:spcPct val="20000"/>
        </a:spcBef>
        <a:spcAft>
          <a:spcPct val="0"/>
        </a:spcAft>
        <a:buChar char="–"/>
        <a:defRPr sz="2600">
          <a:solidFill>
            <a:schemeClr val="tx1"/>
          </a:solidFill>
          <a:latin typeface="+mn-lt"/>
        </a:defRPr>
      </a:lvl2pPr>
      <a:lvl3pPr marL="1138448" indent="-220077" algn="l" rtl="0" eaLnBrk="0" fontAlgn="base" hangingPunct="0">
        <a:spcBef>
          <a:spcPct val="15000"/>
        </a:spcBef>
        <a:spcAft>
          <a:spcPct val="0"/>
        </a:spcAft>
        <a:buChar char="•"/>
        <a:defRPr sz="2600">
          <a:solidFill>
            <a:schemeClr val="tx1"/>
          </a:solidFill>
          <a:latin typeface="+mn-lt"/>
        </a:defRPr>
      </a:lvl3pPr>
      <a:lvl4pPr marL="1601869" indent="-311066" algn="l" rtl="0" eaLnBrk="0" fontAlgn="base" hangingPunct="0">
        <a:spcBef>
          <a:spcPct val="5000"/>
        </a:spcBef>
        <a:spcAft>
          <a:spcPct val="0"/>
        </a:spcAft>
        <a:buChar char="–"/>
        <a:defRPr sz="2600">
          <a:solidFill>
            <a:schemeClr val="tx1"/>
          </a:solidFill>
          <a:latin typeface="+mn-lt"/>
        </a:defRPr>
      </a:lvl4pPr>
      <a:lvl5pPr marL="1984874" indent="-230661" algn="l" rtl="0" eaLnBrk="0" fontAlgn="base" hangingPunct="0">
        <a:spcBef>
          <a:spcPct val="0"/>
        </a:spcBef>
        <a:spcAft>
          <a:spcPct val="0"/>
        </a:spcAft>
        <a:buChar char="»"/>
        <a:defRPr sz="2600">
          <a:solidFill>
            <a:schemeClr val="tx1"/>
          </a:solidFill>
          <a:latin typeface="+mn-lt"/>
        </a:defRPr>
      </a:lvl5pPr>
      <a:lvl6pPr marL="2594306" indent="-230661" algn="l" rtl="0" fontAlgn="base">
        <a:spcBef>
          <a:spcPct val="0"/>
        </a:spcBef>
        <a:spcAft>
          <a:spcPct val="0"/>
        </a:spcAft>
        <a:buChar char="»"/>
        <a:defRPr sz="2100">
          <a:solidFill>
            <a:schemeClr val="tx1"/>
          </a:solidFill>
          <a:latin typeface="+mn-lt"/>
        </a:defRPr>
      </a:lvl6pPr>
      <a:lvl7pPr marL="3203738" indent="-230661" algn="l" rtl="0" fontAlgn="base">
        <a:spcBef>
          <a:spcPct val="0"/>
        </a:spcBef>
        <a:spcAft>
          <a:spcPct val="0"/>
        </a:spcAft>
        <a:buChar char="»"/>
        <a:defRPr sz="2100">
          <a:solidFill>
            <a:schemeClr val="tx1"/>
          </a:solidFill>
          <a:latin typeface="+mn-lt"/>
        </a:defRPr>
      </a:lvl7pPr>
      <a:lvl8pPr marL="3813168" indent="-230661" algn="l" rtl="0" fontAlgn="base">
        <a:spcBef>
          <a:spcPct val="0"/>
        </a:spcBef>
        <a:spcAft>
          <a:spcPct val="0"/>
        </a:spcAft>
        <a:buChar char="»"/>
        <a:defRPr sz="2100">
          <a:solidFill>
            <a:schemeClr val="tx1"/>
          </a:solidFill>
          <a:latin typeface="+mn-lt"/>
        </a:defRPr>
      </a:lvl8pPr>
      <a:lvl9pPr marL="4422598" indent="-230661" algn="l" rtl="0" fontAlgn="base">
        <a:spcBef>
          <a:spcPct val="0"/>
        </a:spcBef>
        <a:spcAft>
          <a:spcPct val="0"/>
        </a:spcAft>
        <a:buChar char="»"/>
        <a:defRPr sz="2100">
          <a:solidFill>
            <a:schemeClr val="tx1"/>
          </a:solidFill>
          <a:latin typeface="+mn-lt"/>
        </a:defRPr>
      </a:lvl9pPr>
    </p:bodyStyle>
    <p:otherStyle>
      <a:defPPr>
        <a:defRPr lang="en-US"/>
      </a:defPPr>
      <a:lvl1pPr marL="0" algn="l" defTabSz="1218864" rtl="0" eaLnBrk="1" latinLnBrk="0" hangingPunct="1">
        <a:defRPr sz="2400" kern="1200">
          <a:solidFill>
            <a:schemeClr val="tx1"/>
          </a:solidFill>
          <a:latin typeface="+mn-lt"/>
          <a:ea typeface="+mn-ea"/>
          <a:cs typeface="+mn-cs"/>
        </a:defRPr>
      </a:lvl1pPr>
      <a:lvl2pPr marL="609432" algn="l" defTabSz="1218864" rtl="0" eaLnBrk="1" latinLnBrk="0" hangingPunct="1">
        <a:defRPr sz="2400" kern="1200">
          <a:solidFill>
            <a:schemeClr val="tx1"/>
          </a:solidFill>
          <a:latin typeface="+mn-lt"/>
          <a:ea typeface="+mn-ea"/>
          <a:cs typeface="+mn-cs"/>
        </a:defRPr>
      </a:lvl2pPr>
      <a:lvl3pPr marL="1218864" algn="l" defTabSz="1218864" rtl="0" eaLnBrk="1" latinLnBrk="0" hangingPunct="1">
        <a:defRPr sz="2400" kern="1200">
          <a:solidFill>
            <a:schemeClr val="tx1"/>
          </a:solidFill>
          <a:latin typeface="+mn-lt"/>
          <a:ea typeface="+mn-ea"/>
          <a:cs typeface="+mn-cs"/>
        </a:defRPr>
      </a:lvl3pPr>
      <a:lvl4pPr marL="1828293" algn="l" defTabSz="1218864" rtl="0" eaLnBrk="1" latinLnBrk="0" hangingPunct="1">
        <a:defRPr sz="2400" kern="1200">
          <a:solidFill>
            <a:schemeClr val="tx1"/>
          </a:solidFill>
          <a:latin typeface="+mn-lt"/>
          <a:ea typeface="+mn-ea"/>
          <a:cs typeface="+mn-cs"/>
        </a:defRPr>
      </a:lvl4pPr>
      <a:lvl5pPr marL="2437717" algn="l" defTabSz="1218864" rtl="0" eaLnBrk="1" latinLnBrk="0" hangingPunct="1">
        <a:defRPr sz="2400" kern="1200">
          <a:solidFill>
            <a:schemeClr val="tx1"/>
          </a:solidFill>
          <a:latin typeface="+mn-lt"/>
          <a:ea typeface="+mn-ea"/>
          <a:cs typeface="+mn-cs"/>
        </a:defRPr>
      </a:lvl5pPr>
      <a:lvl6pPr marL="3047147" algn="l" defTabSz="1218864" rtl="0" eaLnBrk="1" latinLnBrk="0" hangingPunct="1">
        <a:defRPr sz="2400" kern="1200">
          <a:solidFill>
            <a:schemeClr val="tx1"/>
          </a:solidFill>
          <a:latin typeface="+mn-lt"/>
          <a:ea typeface="+mn-ea"/>
          <a:cs typeface="+mn-cs"/>
        </a:defRPr>
      </a:lvl6pPr>
      <a:lvl7pPr marL="3656579" algn="l" defTabSz="1218864" rtl="0" eaLnBrk="1" latinLnBrk="0" hangingPunct="1">
        <a:defRPr sz="2400" kern="1200">
          <a:solidFill>
            <a:schemeClr val="tx1"/>
          </a:solidFill>
          <a:latin typeface="+mn-lt"/>
          <a:ea typeface="+mn-ea"/>
          <a:cs typeface="+mn-cs"/>
        </a:defRPr>
      </a:lvl7pPr>
      <a:lvl8pPr marL="4266005" algn="l" defTabSz="1218864" rtl="0" eaLnBrk="1" latinLnBrk="0" hangingPunct="1">
        <a:defRPr sz="2400" kern="1200">
          <a:solidFill>
            <a:schemeClr val="tx1"/>
          </a:solidFill>
          <a:latin typeface="+mn-lt"/>
          <a:ea typeface="+mn-ea"/>
          <a:cs typeface="+mn-cs"/>
        </a:defRPr>
      </a:lvl8pPr>
      <a:lvl9pPr marL="4875434" algn="l" defTabSz="1218864"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5.xml"/><Relationship Id="rId1" Type="http://schemas.openxmlformats.org/officeDocument/2006/relationships/vmlDrawing" Target="../drawings/vmlDrawing1.vml"/><Relationship Id="rId6" Type="http://schemas.openxmlformats.org/officeDocument/2006/relationships/image" Target="../media/image5.emf"/><Relationship Id="rId5" Type="http://schemas.openxmlformats.org/officeDocument/2006/relationships/package" Target="../embeddings/Microsoft_Visio_Drawing1.vsdx"/><Relationship Id="rId4" Type="http://schemas.openxmlformats.org/officeDocument/2006/relationships/oleObject" Target="../embeddings/oleObject1.bin"/></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Connect the hardware</a:t>
            </a:r>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pPr>
                <a:defRPr/>
              </a:pPr>
              <a:t>1</a:t>
            </a:fld>
            <a:endParaRPr lang="en-US"/>
          </a:p>
        </p:txBody>
      </p:sp>
      <p:graphicFrame>
        <p:nvGraphicFramePr>
          <p:cNvPr id="3" name="Object 2"/>
          <p:cNvGraphicFramePr>
            <a:graphicFrameLocks noChangeAspect="1"/>
          </p:cNvGraphicFramePr>
          <p:nvPr>
            <p:extLst>
              <p:ext uri="{D42A27DB-BD31-4B8C-83A1-F6EECF244321}">
                <p14:modId xmlns:p14="http://schemas.microsoft.com/office/powerpoint/2010/main" val="654764868"/>
              </p:ext>
            </p:extLst>
          </p:nvPr>
        </p:nvGraphicFramePr>
        <p:xfrm>
          <a:off x="796925" y="1069975"/>
          <a:ext cx="13038138" cy="6088063"/>
        </p:xfrm>
        <a:graphic>
          <a:graphicData uri="http://schemas.openxmlformats.org/presentationml/2006/ole">
            <mc:AlternateContent xmlns:mc="http://schemas.openxmlformats.org/markup-compatibility/2006">
              <mc:Choice xmlns:v="urn:schemas-microsoft-com:vml" Requires="v">
                <p:oleObj spid="_x0000_s63646" name="Visio" r:id="rId5" imgW="13060603" imgH="6088392" progId="Visio.Drawing.15">
                  <p:embed/>
                </p:oleObj>
              </mc:Choice>
              <mc:Fallback>
                <p:oleObj name="Visio" r:id="rId5" imgW="13060603" imgH="6088392" progId="Visio.Drawing.15">
                  <p:embed/>
                  <p:pic>
                    <p:nvPicPr>
                      <p:cNvPr id="0" name=""/>
                      <p:cNvPicPr/>
                      <p:nvPr/>
                    </p:nvPicPr>
                    <p:blipFill>
                      <a:blip r:embed="rId6"/>
                      <a:stretch>
                        <a:fillRect/>
                      </a:stretch>
                    </p:blipFill>
                    <p:spPr>
                      <a:xfrm>
                        <a:off x="796925" y="1069975"/>
                        <a:ext cx="13038138" cy="6088063"/>
                      </a:xfrm>
                      <a:prstGeom prst="rect">
                        <a:avLst/>
                      </a:prstGeom>
                    </p:spPr>
                  </p:pic>
                </p:oleObj>
              </mc:Fallback>
            </mc:AlternateContent>
          </a:graphicData>
        </a:graphic>
      </p:graphicFrame>
    </p:spTree>
    <p:extLst>
      <p:ext uri="{BB962C8B-B14F-4D97-AF65-F5344CB8AC3E}">
        <p14:creationId xmlns:p14="http://schemas.microsoft.com/office/powerpoint/2010/main" val="26655055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Measured vs Expected Results</a:t>
            </a:r>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pPr>
                <a:defRPr/>
              </a:pPr>
              <a:t>2</a:t>
            </a:fld>
            <a:endParaRPr lang="en-US"/>
          </a:p>
        </p:txBody>
      </p:sp>
      <p:graphicFrame>
        <p:nvGraphicFramePr>
          <p:cNvPr id="5" name="Table 4"/>
          <p:cNvGraphicFramePr>
            <a:graphicFrameLocks noGrp="1"/>
          </p:cNvGraphicFramePr>
          <p:nvPr>
            <p:extLst>
              <p:ext uri="{D42A27DB-BD31-4B8C-83A1-F6EECF244321}">
                <p14:modId xmlns:p14="http://schemas.microsoft.com/office/powerpoint/2010/main" val="1634884954"/>
              </p:ext>
            </p:extLst>
          </p:nvPr>
        </p:nvGraphicFramePr>
        <p:xfrm>
          <a:off x="533400" y="1143000"/>
          <a:ext cx="13792198" cy="5943600"/>
        </p:xfrm>
        <a:graphic>
          <a:graphicData uri="http://schemas.openxmlformats.org/drawingml/2006/table">
            <a:tbl>
              <a:tblPr firstRow="1" bandRow="1">
                <a:tableStyleId>{5C22544A-7EE6-4342-B048-85BDC9FD1C3A}</a:tableStyleId>
              </a:tblPr>
              <a:tblGrid>
                <a:gridCol w="1157385"/>
                <a:gridCol w="964491"/>
                <a:gridCol w="1321353"/>
                <a:gridCol w="1321353"/>
                <a:gridCol w="1128452"/>
                <a:gridCol w="1128452"/>
                <a:gridCol w="1128452"/>
                <a:gridCol w="1128452"/>
                <a:gridCol w="1128452"/>
                <a:gridCol w="1128452"/>
                <a:gridCol w="1128452"/>
                <a:gridCol w="1128452"/>
              </a:tblGrid>
              <a:tr h="651882">
                <a:tc gridSpan="12">
                  <a:txBody>
                    <a:bodyPr/>
                    <a:lstStyle/>
                    <a:p>
                      <a:pPr marL="0" marR="0" indent="0" algn="l" defTabSz="1218864" rtl="0" eaLnBrk="1" fontAlgn="auto" latinLnBrk="0" hangingPunct="1">
                        <a:lnSpc>
                          <a:spcPct val="100000"/>
                        </a:lnSpc>
                        <a:spcBef>
                          <a:spcPts val="0"/>
                        </a:spcBef>
                        <a:spcAft>
                          <a:spcPts val="0"/>
                        </a:spcAft>
                        <a:buClrTx/>
                        <a:buSzTx/>
                        <a:buFontTx/>
                        <a:buNone/>
                        <a:tabLst/>
                        <a:defRPr/>
                      </a:pPr>
                      <a:r>
                        <a:rPr lang="en-US" sz="2400" b="1" dirty="0" smtClean="0"/>
                        <a:t>fin</a:t>
                      </a:r>
                      <a:r>
                        <a:rPr lang="en-US" sz="2400" b="1" baseline="0" dirty="0" smtClean="0"/>
                        <a:t> = 2kHz, </a:t>
                      </a:r>
                      <a:r>
                        <a:rPr lang="en-US" sz="2400" b="1" baseline="0" dirty="0" err="1" smtClean="0"/>
                        <a:t>fsamp</a:t>
                      </a:r>
                      <a:r>
                        <a:rPr lang="en-US" sz="2400" b="1" baseline="0" dirty="0" smtClean="0"/>
                        <a:t> = 500kHz</a:t>
                      </a:r>
                    </a:p>
                    <a:p>
                      <a:r>
                        <a:rPr lang="en-US" sz="2400" b="1" baseline="0" dirty="0" smtClean="0"/>
                        <a:t>Crossover region at 3.8V on OPA316</a:t>
                      </a:r>
                    </a:p>
                  </a:txBody>
                  <a:tcPr>
                    <a:solidFill>
                      <a:schemeClr val="accent3"/>
                    </a:solidFill>
                  </a:tcPr>
                </a:tc>
                <a:tc hMerge="1">
                  <a:txBody>
                    <a:bodyPr/>
                    <a:lstStyle/>
                    <a:p>
                      <a:endParaRPr lang="en-US" sz="2000" dirty="0"/>
                    </a:p>
                  </a:txBody>
                  <a:tcPr/>
                </a:tc>
                <a:tc hMerge="1">
                  <a:txBody>
                    <a:bodyPr/>
                    <a:lstStyle/>
                    <a:p>
                      <a:endParaRPr lang="en-US"/>
                    </a:p>
                  </a:txBody>
                  <a:tcPr/>
                </a:tc>
                <a:tc hMerge="1">
                  <a:txBody>
                    <a:bodyPr/>
                    <a:lstStyle/>
                    <a:p>
                      <a:endParaRPr lang="en-US"/>
                    </a:p>
                  </a:txBody>
                  <a:tcPr/>
                </a:tc>
                <a:tc hMerge="1">
                  <a:txBody>
                    <a:bodyPr/>
                    <a:lstStyle/>
                    <a:p>
                      <a:endParaRPr lang="en-US" sz="1800" baseline="0" dirty="0" smtClean="0"/>
                    </a:p>
                  </a:txBody>
                  <a:tcPr/>
                </a:tc>
                <a:tc hMerge="1">
                  <a:txBody>
                    <a:bodyPr/>
                    <a:lstStyle/>
                    <a:p>
                      <a:endParaRPr lang="en-US" sz="1800" baseline="0" dirty="0" smtClean="0"/>
                    </a:p>
                  </a:txBody>
                  <a:tcPr/>
                </a:tc>
                <a:tc hMerge="1">
                  <a:txBody>
                    <a:bodyPr/>
                    <a:lstStyle/>
                    <a:p>
                      <a:endParaRPr lang="en-US" sz="1800" baseline="0" dirty="0" smtClean="0"/>
                    </a:p>
                  </a:txBody>
                  <a:tcPr/>
                </a:tc>
                <a:tc hMerge="1">
                  <a:txBody>
                    <a:bodyPr/>
                    <a:lstStyle/>
                    <a:p>
                      <a:endParaRPr lang="en-US" sz="1800" baseline="0" dirty="0" smtClean="0"/>
                    </a:p>
                  </a:txBody>
                  <a:tcPr/>
                </a:tc>
                <a:tc hMerge="1">
                  <a:txBody>
                    <a:bodyPr/>
                    <a:lstStyle/>
                    <a:p>
                      <a:endParaRPr lang="en-US" sz="1800" baseline="0" dirty="0" smtClean="0"/>
                    </a:p>
                  </a:txBody>
                  <a:tcPr/>
                </a:tc>
                <a:tc hMerge="1">
                  <a:txBody>
                    <a:bodyPr/>
                    <a:lstStyle/>
                    <a:p>
                      <a:endParaRPr lang="en-US" sz="1800" baseline="0" dirty="0" smtClean="0"/>
                    </a:p>
                  </a:txBody>
                  <a:tcPr/>
                </a:tc>
                <a:tc hMerge="1">
                  <a:txBody>
                    <a:bodyPr/>
                    <a:lstStyle/>
                    <a:p>
                      <a:endParaRPr lang="en-US" sz="1800" baseline="0" dirty="0" smtClean="0"/>
                    </a:p>
                  </a:txBody>
                  <a:tcPr/>
                </a:tc>
                <a:tc hMerge="1">
                  <a:txBody>
                    <a:bodyPr/>
                    <a:lstStyle/>
                    <a:p>
                      <a:endParaRPr lang="en-US" sz="1800" baseline="0" dirty="0" smtClean="0"/>
                    </a:p>
                  </a:txBody>
                  <a:tcPr/>
                </a:tc>
              </a:tr>
              <a:tr h="1218735">
                <a:tc gridSpan="2">
                  <a:txBody>
                    <a:bodyPr/>
                    <a:lstStyle/>
                    <a:p>
                      <a:r>
                        <a:rPr lang="en-US" sz="2400" b="1" dirty="0" smtClean="0">
                          <a:solidFill>
                            <a:schemeClr val="bg1"/>
                          </a:solidFill>
                        </a:rPr>
                        <a:t>PSI Signal</a:t>
                      </a:r>
                      <a:r>
                        <a:rPr lang="en-US" sz="2400" b="1" baseline="0" dirty="0" smtClean="0">
                          <a:solidFill>
                            <a:schemeClr val="bg1"/>
                          </a:solidFill>
                        </a:rPr>
                        <a:t> Settings</a:t>
                      </a:r>
                      <a:endParaRPr lang="en-US" sz="2400" b="1" dirty="0">
                        <a:solidFill>
                          <a:schemeClr val="bg1"/>
                        </a:solidFill>
                      </a:endParaRPr>
                    </a:p>
                  </a:txBody>
                  <a:tcPr>
                    <a:solidFill>
                      <a:srgbClr val="FF0000"/>
                    </a:solidFill>
                  </a:tcPr>
                </a:tc>
                <a:tc hMerge="1">
                  <a:txBody>
                    <a:bodyPr/>
                    <a:lstStyle/>
                    <a:p>
                      <a:endParaRPr lang="en-US" sz="2000" dirty="0"/>
                    </a:p>
                  </a:txBody>
                  <a:tcPr/>
                </a:tc>
                <a:tc gridSpan="2">
                  <a:txBody>
                    <a:bodyPr/>
                    <a:lstStyle/>
                    <a:p>
                      <a:r>
                        <a:rPr lang="en-US" sz="2400" b="1" dirty="0" smtClean="0">
                          <a:solidFill>
                            <a:schemeClr val="bg1"/>
                          </a:solidFill>
                        </a:rPr>
                        <a:t>Calculated PSI Min</a:t>
                      </a:r>
                      <a:r>
                        <a:rPr lang="en-US" sz="2400" b="1" baseline="0" dirty="0" smtClean="0">
                          <a:solidFill>
                            <a:schemeClr val="bg1"/>
                          </a:solidFill>
                        </a:rPr>
                        <a:t> and Max Output</a:t>
                      </a:r>
                      <a:endParaRPr lang="en-US" sz="2400" b="1" dirty="0">
                        <a:solidFill>
                          <a:schemeClr val="bg1"/>
                        </a:solidFill>
                      </a:endParaRPr>
                    </a:p>
                  </a:txBody>
                  <a:tcPr>
                    <a:solidFill>
                      <a:srgbClr val="FF0000"/>
                    </a:solidFill>
                  </a:tcPr>
                </a:tc>
                <a:tc hMerge="1">
                  <a:txBody>
                    <a:bodyPr/>
                    <a:lstStyle/>
                    <a:p>
                      <a:endParaRPr lang="en-US" sz="2400" b="1" dirty="0">
                        <a:solidFill>
                          <a:schemeClr val="bg1"/>
                        </a:solidFill>
                      </a:endParaRPr>
                    </a:p>
                  </a:txBody>
                  <a:tcPr>
                    <a:solidFill>
                      <a:srgbClr val="FF0000"/>
                    </a:solidFill>
                  </a:tcPr>
                </a:tc>
                <a:tc gridSpan="2">
                  <a:txBody>
                    <a:bodyPr/>
                    <a:lstStyle/>
                    <a:p>
                      <a:pPr marL="0" marR="0" indent="0" algn="l" defTabSz="1218864" rtl="0" eaLnBrk="1" fontAlgn="auto" latinLnBrk="0" hangingPunct="1">
                        <a:lnSpc>
                          <a:spcPct val="100000"/>
                        </a:lnSpc>
                        <a:spcBef>
                          <a:spcPts val="0"/>
                        </a:spcBef>
                        <a:spcAft>
                          <a:spcPts val="0"/>
                        </a:spcAft>
                        <a:buClrTx/>
                        <a:buSzTx/>
                        <a:buFontTx/>
                        <a:buNone/>
                        <a:tabLst/>
                        <a:defRPr/>
                      </a:pPr>
                      <a:r>
                        <a:rPr lang="en-US" sz="2400" b="1" baseline="0" dirty="0" smtClean="0">
                          <a:solidFill>
                            <a:schemeClr val="bg1"/>
                          </a:solidFill>
                        </a:rPr>
                        <a:t>OPA316 Expected</a:t>
                      </a:r>
                      <a:endParaRPr lang="en-US" sz="2400" b="1" dirty="0" smtClean="0">
                        <a:solidFill>
                          <a:schemeClr val="bg1"/>
                        </a:solidFill>
                      </a:endParaRPr>
                    </a:p>
                    <a:p>
                      <a:endParaRPr lang="en-US" sz="2400" b="1" dirty="0">
                        <a:solidFill>
                          <a:schemeClr val="bg1"/>
                        </a:solidFill>
                      </a:endParaRPr>
                    </a:p>
                  </a:txBody>
                  <a:tcPr>
                    <a:solidFill>
                      <a:schemeClr val="accent4">
                        <a:lumMod val="60000"/>
                        <a:lumOff val="40000"/>
                      </a:schemeClr>
                    </a:solidFill>
                  </a:tcPr>
                </a:tc>
                <a:tc hMerge="1">
                  <a:txBody>
                    <a:bodyPr/>
                    <a:lstStyle/>
                    <a:p>
                      <a:endParaRPr lang="en-US" sz="1800" b="1" dirty="0">
                        <a:solidFill>
                          <a:schemeClr val="bg1"/>
                        </a:solidFill>
                      </a:endParaRPr>
                    </a:p>
                  </a:txBody>
                  <a:tcPr>
                    <a:solidFill>
                      <a:srgbClr val="FF0000"/>
                    </a:solidFill>
                  </a:tcPr>
                </a:tc>
                <a:tc gridSpan="2">
                  <a:txBody>
                    <a:bodyPr/>
                    <a:lstStyle/>
                    <a:p>
                      <a:pPr marL="0" marR="0" indent="0" algn="l" defTabSz="1218864" rtl="0" eaLnBrk="1" fontAlgn="auto" latinLnBrk="0" hangingPunct="1">
                        <a:lnSpc>
                          <a:spcPct val="100000"/>
                        </a:lnSpc>
                        <a:spcBef>
                          <a:spcPts val="0"/>
                        </a:spcBef>
                        <a:spcAft>
                          <a:spcPts val="0"/>
                        </a:spcAft>
                        <a:buClrTx/>
                        <a:buSzTx/>
                        <a:buFontTx/>
                        <a:buNone/>
                        <a:tabLst/>
                        <a:defRPr/>
                      </a:pPr>
                      <a:r>
                        <a:rPr lang="en-US" sz="2400" b="1" baseline="0" dirty="0" smtClean="0">
                          <a:solidFill>
                            <a:schemeClr val="bg1"/>
                          </a:solidFill>
                        </a:rPr>
                        <a:t>OPA316 Measured</a:t>
                      </a:r>
                      <a:endParaRPr lang="en-US" sz="2400" b="1" dirty="0" smtClean="0">
                        <a:solidFill>
                          <a:schemeClr val="bg1"/>
                        </a:solidFill>
                      </a:endParaRPr>
                    </a:p>
                    <a:p>
                      <a:endParaRPr lang="en-US" sz="2400" b="1" dirty="0" smtClean="0">
                        <a:solidFill>
                          <a:schemeClr val="bg1"/>
                        </a:solidFill>
                      </a:endParaRPr>
                    </a:p>
                    <a:p>
                      <a:endParaRPr lang="en-US" sz="2400" b="1" dirty="0">
                        <a:solidFill>
                          <a:schemeClr val="bg1"/>
                        </a:solidFill>
                      </a:endParaRPr>
                    </a:p>
                  </a:txBody>
                  <a:tcPr>
                    <a:solidFill>
                      <a:srgbClr val="FF0000"/>
                    </a:solidFill>
                  </a:tcPr>
                </a:tc>
                <a:tc hMerge="1">
                  <a:txBody>
                    <a:bodyPr/>
                    <a:lstStyle/>
                    <a:p>
                      <a:endParaRPr lang="en-US" sz="1800" b="1" dirty="0">
                        <a:solidFill>
                          <a:schemeClr val="bg1"/>
                        </a:solidFill>
                      </a:endParaRPr>
                    </a:p>
                  </a:txBody>
                  <a:tcPr>
                    <a:solidFill>
                      <a:srgbClr val="FF0000"/>
                    </a:solidFill>
                  </a:tcPr>
                </a:tc>
                <a:tc gridSpan="2">
                  <a:txBody>
                    <a:bodyPr/>
                    <a:lstStyle/>
                    <a:p>
                      <a:pPr marL="0" marR="0" indent="0" algn="l" defTabSz="1218864" rtl="0" eaLnBrk="1" fontAlgn="auto" latinLnBrk="0" hangingPunct="1">
                        <a:lnSpc>
                          <a:spcPct val="100000"/>
                        </a:lnSpc>
                        <a:spcBef>
                          <a:spcPts val="0"/>
                        </a:spcBef>
                        <a:spcAft>
                          <a:spcPts val="0"/>
                        </a:spcAft>
                        <a:buClrTx/>
                        <a:buSzTx/>
                        <a:buFontTx/>
                        <a:buNone/>
                        <a:tabLst/>
                        <a:defRPr/>
                      </a:pPr>
                      <a:r>
                        <a:rPr lang="en-US" sz="2400" b="1" baseline="0" dirty="0" smtClean="0">
                          <a:solidFill>
                            <a:schemeClr val="bg1"/>
                          </a:solidFill>
                        </a:rPr>
                        <a:t>OPA320</a:t>
                      </a:r>
                    </a:p>
                    <a:p>
                      <a:pPr marL="0" marR="0" indent="0" algn="l" defTabSz="1218864" rtl="0" eaLnBrk="1" fontAlgn="auto" latinLnBrk="0" hangingPunct="1">
                        <a:lnSpc>
                          <a:spcPct val="100000"/>
                        </a:lnSpc>
                        <a:spcBef>
                          <a:spcPts val="0"/>
                        </a:spcBef>
                        <a:spcAft>
                          <a:spcPts val="0"/>
                        </a:spcAft>
                        <a:buClrTx/>
                        <a:buSzTx/>
                        <a:buFontTx/>
                        <a:buNone/>
                        <a:tabLst/>
                        <a:defRPr/>
                      </a:pPr>
                      <a:r>
                        <a:rPr lang="en-US" sz="2400" b="1" baseline="0" dirty="0" smtClean="0">
                          <a:solidFill>
                            <a:schemeClr val="bg1"/>
                          </a:solidFill>
                        </a:rPr>
                        <a:t>Expected</a:t>
                      </a:r>
                      <a:endParaRPr lang="en-US" sz="2400" b="1" dirty="0" smtClean="0">
                        <a:solidFill>
                          <a:schemeClr val="bg1"/>
                        </a:solidFill>
                      </a:endParaRPr>
                    </a:p>
                    <a:p>
                      <a:endParaRPr lang="en-US" sz="2400" b="1" dirty="0" smtClean="0">
                        <a:solidFill>
                          <a:schemeClr val="bg1"/>
                        </a:solidFill>
                      </a:endParaRPr>
                    </a:p>
                  </a:txBody>
                  <a:tcPr>
                    <a:solidFill>
                      <a:schemeClr val="accent4">
                        <a:lumMod val="60000"/>
                        <a:lumOff val="40000"/>
                      </a:schemeClr>
                    </a:solidFill>
                  </a:tcPr>
                </a:tc>
                <a:tc hMerge="1">
                  <a:txBody>
                    <a:bodyPr/>
                    <a:lstStyle/>
                    <a:p>
                      <a:endParaRPr lang="en-US" sz="1800" b="1" dirty="0">
                        <a:solidFill>
                          <a:schemeClr val="bg1"/>
                        </a:solidFill>
                      </a:endParaRPr>
                    </a:p>
                  </a:txBody>
                  <a:tcPr>
                    <a:solidFill>
                      <a:srgbClr val="FF0000"/>
                    </a:solidFill>
                  </a:tcPr>
                </a:tc>
                <a:tc gridSpan="2">
                  <a:txBody>
                    <a:bodyPr/>
                    <a:lstStyle/>
                    <a:p>
                      <a:pPr marL="0" marR="0" indent="0" algn="l" defTabSz="1218864" rtl="0" eaLnBrk="1" fontAlgn="auto" latinLnBrk="0" hangingPunct="1">
                        <a:lnSpc>
                          <a:spcPct val="100000"/>
                        </a:lnSpc>
                        <a:spcBef>
                          <a:spcPts val="0"/>
                        </a:spcBef>
                        <a:spcAft>
                          <a:spcPts val="0"/>
                        </a:spcAft>
                        <a:buClrTx/>
                        <a:buSzTx/>
                        <a:buFontTx/>
                        <a:buNone/>
                        <a:tabLst/>
                        <a:defRPr/>
                      </a:pPr>
                      <a:r>
                        <a:rPr lang="en-US" sz="2400" b="1" baseline="0" dirty="0" smtClean="0">
                          <a:solidFill>
                            <a:schemeClr val="bg1"/>
                          </a:solidFill>
                        </a:rPr>
                        <a:t>OPA320</a:t>
                      </a:r>
                    </a:p>
                    <a:p>
                      <a:pPr marL="0" marR="0" indent="0" algn="l" defTabSz="1218864" rtl="0" eaLnBrk="1" fontAlgn="auto" latinLnBrk="0" hangingPunct="1">
                        <a:lnSpc>
                          <a:spcPct val="100000"/>
                        </a:lnSpc>
                        <a:spcBef>
                          <a:spcPts val="0"/>
                        </a:spcBef>
                        <a:spcAft>
                          <a:spcPts val="0"/>
                        </a:spcAft>
                        <a:buClrTx/>
                        <a:buSzTx/>
                        <a:buFontTx/>
                        <a:buNone/>
                        <a:tabLst/>
                        <a:defRPr/>
                      </a:pPr>
                      <a:r>
                        <a:rPr lang="en-US" sz="2400" b="1" baseline="0" dirty="0" smtClean="0">
                          <a:solidFill>
                            <a:schemeClr val="bg1"/>
                          </a:solidFill>
                        </a:rPr>
                        <a:t>Measured</a:t>
                      </a:r>
                      <a:endParaRPr lang="en-US" sz="2400" b="1" dirty="0" smtClean="0">
                        <a:solidFill>
                          <a:schemeClr val="bg1"/>
                        </a:solidFill>
                      </a:endParaRPr>
                    </a:p>
                  </a:txBody>
                  <a:tcPr>
                    <a:solidFill>
                      <a:srgbClr val="FF0000"/>
                    </a:solidFill>
                  </a:tcPr>
                </a:tc>
                <a:tc hMerge="1">
                  <a:txBody>
                    <a:bodyPr/>
                    <a:lstStyle/>
                    <a:p>
                      <a:endParaRPr lang="en-US" sz="1800" b="1" dirty="0">
                        <a:solidFill>
                          <a:schemeClr val="bg1"/>
                        </a:solidFill>
                      </a:endParaRPr>
                    </a:p>
                  </a:txBody>
                  <a:tcPr>
                    <a:solidFill>
                      <a:srgbClr val="FF0000"/>
                    </a:solidFill>
                  </a:tcPr>
                </a:tc>
              </a:tr>
              <a:tr h="651882">
                <a:tc>
                  <a:txBody>
                    <a:bodyPr/>
                    <a:lstStyle/>
                    <a:p>
                      <a:pPr algn="ctr"/>
                      <a:r>
                        <a:rPr lang="en-US" sz="2400" dirty="0" smtClean="0"/>
                        <a:t>Vin (</a:t>
                      </a:r>
                      <a:r>
                        <a:rPr lang="en-US" sz="2400" dirty="0" err="1" smtClean="0"/>
                        <a:t>Vpp</a:t>
                      </a:r>
                      <a:r>
                        <a:rPr lang="en-US" sz="2400" dirty="0" smtClean="0"/>
                        <a:t>)</a:t>
                      </a:r>
                      <a:endParaRPr lang="en-US" sz="2400" dirty="0"/>
                    </a:p>
                  </a:txBody>
                  <a:tcPr/>
                </a:tc>
                <a:tc>
                  <a:txBody>
                    <a:bodyPr/>
                    <a:lstStyle/>
                    <a:p>
                      <a:pPr algn="ctr"/>
                      <a:r>
                        <a:rPr lang="en-US" sz="2400" dirty="0" err="1" smtClean="0"/>
                        <a:t>Vcm</a:t>
                      </a:r>
                      <a:endParaRPr lang="en-US" sz="2400" dirty="0" smtClean="0"/>
                    </a:p>
                    <a:p>
                      <a:pPr algn="ctr"/>
                      <a:r>
                        <a:rPr lang="en-US" sz="2400" dirty="0" smtClean="0"/>
                        <a:t>(V)</a:t>
                      </a:r>
                      <a:endParaRPr lang="en-US" sz="2400" dirty="0"/>
                    </a:p>
                  </a:txBody>
                  <a:tcPr/>
                </a:tc>
                <a:tc>
                  <a:txBody>
                    <a:bodyPr/>
                    <a:lstStyle/>
                    <a:p>
                      <a:pPr algn="ctr"/>
                      <a:r>
                        <a:rPr lang="en-US" sz="2400" dirty="0" err="1" smtClean="0"/>
                        <a:t>Vmin</a:t>
                      </a:r>
                      <a:endParaRPr lang="en-US" sz="2400" dirty="0" smtClean="0"/>
                    </a:p>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(V)</a:t>
                      </a:r>
                    </a:p>
                  </a:txBody>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Vmax (V)</a:t>
                      </a:r>
                    </a:p>
                  </a:txBody>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SNR</a:t>
                      </a:r>
                      <a:r>
                        <a:rPr lang="en-US" sz="2400" baseline="0" dirty="0" smtClean="0"/>
                        <a:t> (dB)</a:t>
                      </a:r>
                      <a:endParaRPr lang="en-US" sz="2400" baseline="-25000" dirty="0"/>
                    </a:p>
                  </a:txBody>
                  <a:tcPr>
                    <a:solidFill>
                      <a:schemeClr val="accent4">
                        <a:lumMod val="20000"/>
                        <a:lumOff val="80000"/>
                      </a:schemeClr>
                    </a:solidFill>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THD</a:t>
                      </a:r>
                      <a:r>
                        <a:rPr lang="en-US" sz="2400" baseline="0" dirty="0" smtClean="0"/>
                        <a:t> (dB)</a:t>
                      </a:r>
                      <a:endParaRPr lang="en-US" sz="2400" dirty="0" smtClean="0"/>
                    </a:p>
                  </a:txBody>
                  <a:tcPr>
                    <a:solidFill>
                      <a:schemeClr val="accent4">
                        <a:lumMod val="20000"/>
                        <a:lumOff val="80000"/>
                      </a:schemeClr>
                    </a:solidFill>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SNR</a:t>
                      </a:r>
                      <a:r>
                        <a:rPr lang="en-US" sz="2400" baseline="0" dirty="0" smtClean="0"/>
                        <a:t> (dB)</a:t>
                      </a:r>
                      <a:endParaRPr lang="en-US" sz="2400" baseline="-25000" dirty="0"/>
                    </a:p>
                  </a:txBody>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THD</a:t>
                      </a:r>
                      <a:r>
                        <a:rPr lang="en-US" sz="2400" baseline="0" dirty="0" smtClean="0"/>
                        <a:t> (dB)</a:t>
                      </a:r>
                      <a:endParaRPr lang="en-US" sz="2400" dirty="0" smtClean="0"/>
                    </a:p>
                  </a:txBody>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SNR</a:t>
                      </a:r>
                      <a:r>
                        <a:rPr lang="en-US" sz="2400" baseline="0" dirty="0" smtClean="0"/>
                        <a:t> (dB)</a:t>
                      </a:r>
                      <a:endParaRPr lang="en-US" sz="2400" baseline="-25000" dirty="0"/>
                    </a:p>
                  </a:txBody>
                  <a:tcPr>
                    <a:solidFill>
                      <a:schemeClr val="accent4">
                        <a:lumMod val="20000"/>
                        <a:lumOff val="80000"/>
                      </a:schemeClr>
                    </a:solidFill>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THD</a:t>
                      </a:r>
                      <a:r>
                        <a:rPr lang="en-US" sz="2400" baseline="0" dirty="0" smtClean="0"/>
                        <a:t> (dB)</a:t>
                      </a:r>
                      <a:endParaRPr lang="en-US" sz="2400" dirty="0" smtClean="0"/>
                    </a:p>
                  </a:txBody>
                  <a:tcPr>
                    <a:solidFill>
                      <a:schemeClr val="accent4">
                        <a:lumMod val="20000"/>
                        <a:lumOff val="80000"/>
                      </a:schemeClr>
                    </a:solidFill>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SNR</a:t>
                      </a:r>
                      <a:r>
                        <a:rPr lang="en-US" sz="2400" baseline="0" dirty="0" smtClean="0"/>
                        <a:t> (dB)</a:t>
                      </a:r>
                      <a:endParaRPr lang="en-US" sz="2400" baseline="-25000" dirty="0"/>
                    </a:p>
                  </a:txBody>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THD</a:t>
                      </a:r>
                      <a:r>
                        <a:rPr lang="en-US" sz="2400" baseline="0" dirty="0" smtClean="0"/>
                        <a:t> (dB)</a:t>
                      </a:r>
                      <a:endParaRPr lang="en-US" sz="2400" dirty="0" smtClean="0"/>
                    </a:p>
                  </a:txBody>
                  <a:tcPr/>
                </a:tc>
              </a:tr>
              <a:tr h="425140">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2</a:t>
                      </a:r>
                    </a:p>
                  </a:txBody>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1.5</a:t>
                      </a:r>
                    </a:p>
                  </a:txBody>
                  <a:tcPr/>
                </a:tc>
                <a:tc>
                  <a:txBody>
                    <a:bodyPr/>
                    <a:lstStyle/>
                    <a:p>
                      <a:pPr algn="ctr"/>
                      <a:r>
                        <a:rPr lang="en-US" sz="2400" dirty="0" smtClean="0"/>
                        <a:t>0.5</a:t>
                      </a:r>
                      <a:endParaRPr lang="en-US" sz="2400" dirty="0"/>
                    </a:p>
                  </a:txBody>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2.5</a:t>
                      </a:r>
                    </a:p>
                  </a:txBody>
                  <a:tcPr/>
                </a:tc>
                <a:tc>
                  <a:txBody>
                    <a:bodyPr/>
                    <a:lstStyle/>
                    <a:p>
                      <a:r>
                        <a:rPr lang="en-US" sz="2400" dirty="0" smtClean="0"/>
                        <a:t>85.3</a:t>
                      </a:r>
                      <a:endParaRPr lang="en-US" sz="2400" dirty="0"/>
                    </a:p>
                  </a:txBody>
                  <a:tcPr>
                    <a:solidFill>
                      <a:schemeClr val="accent4">
                        <a:lumMod val="40000"/>
                        <a:lumOff val="60000"/>
                      </a:schemeClr>
                    </a:solidFill>
                  </a:tcPr>
                </a:tc>
                <a:tc>
                  <a:txBody>
                    <a:bodyPr/>
                    <a:lstStyle/>
                    <a:p>
                      <a:r>
                        <a:rPr lang="en-US" sz="2400" dirty="0" smtClean="0"/>
                        <a:t>-104.4</a:t>
                      </a:r>
                      <a:endParaRPr lang="en-US" sz="2400" dirty="0"/>
                    </a:p>
                  </a:txBody>
                  <a:tcPr>
                    <a:solidFill>
                      <a:schemeClr val="accent4">
                        <a:lumMod val="40000"/>
                        <a:lumOff val="60000"/>
                      </a:schemeClr>
                    </a:solidFill>
                  </a:tcPr>
                </a:tc>
                <a:tc>
                  <a:txBody>
                    <a:bodyPr/>
                    <a:lstStyle/>
                    <a:p>
                      <a:pPr algn="ctr"/>
                      <a:endParaRPr lang="en-US" sz="2400" dirty="0"/>
                    </a:p>
                  </a:txBody>
                  <a:tcPr/>
                </a:tc>
                <a:tc>
                  <a:txBody>
                    <a:bodyPr/>
                    <a:lstStyle/>
                    <a:p>
                      <a:pPr algn="ctr"/>
                      <a:endParaRPr lang="en-US" sz="2400" dirty="0"/>
                    </a:p>
                  </a:txBody>
                  <a:tcPr/>
                </a:tc>
                <a:tc>
                  <a:txBody>
                    <a:bodyPr/>
                    <a:lstStyle/>
                    <a:p>
                      <a:pPr algn="ctr"/>
                      <a:r>
                        <a:rPr lang="en-US" sz="2400" dirty="0" smtClean="0"/>
                        <a:t>85.7</a:t>
                      </a:r>
                      <a:endParaRPr lang="en-US" sz="2400" dirty="0"/>
                    </a:p>
                  </a:txBody>
                  <a:tcPr>
                    <a:solidFill>
                      <a:schemeClr val="accent4">
                        <a:lumMod val="40000"/>
                        <a:lumOff val="60000"/>
                      </a:schemeClr>
                    </a:solidFill>
                  </a:tcPr>
                </a:tc>
                <a:tc>
                  <a:txBody>
                    <a:bodyPr/>
                    <a:lstStyle/>
                    <a:p>
                      <a:pPr algn="ctr"/>
                      <a:r>
                        <a:rPr lang="en-US" sz="2400" dirty="0" smtClean="0"/>
                        <a:t>-109.2</a:t>
                      </a:r>
                      <a:endParaRPr lang="en-US" sz="2400" dirty="0"/>
                    </a:p>
                  </a:txBody>
                  <a:tcPr>
                    <a:solidFill>
                      <a:schemeClr val="accent4">
                        <a:lumMod val="40000"/>
                        <a:lumOff val="60000"/>
                      </a:schemeClr>
                    </a:solidFill>
                  </a:tcPr>
                </a:tc>
                <a:tc>
                  <a:txBody>
                    <a:bodyPr/>
                    <a:lstStyle/>
                    <a:p>
                      <a:pPr algn="ctr"/>
                      <a:endParaRPr lang="en-US" sz="2400" dirty="0"/>
                    </a:p>
                  </a:txBody>
                  <a:tcPr/>
                </a:tc>
                <a:tc>
                  <a:txBody>
                    <a:bodyPr/>
                    <a:lstStyle/>
                    <a:p>
                      <a:pPr algn="ctr"/>
                      <a:endParaRPr lang="en-US" sz="2400" dirty="0"/>
                    </a:p>
                  </a:txBody>
                  <a:tcPr/>
                </a:tc>
              </a:tr>
              <a:tr h="425140">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2</a:t>
                      </a:r>
                    </a:p>
                  </a:txBody>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2</a:t>
                      </a:r>
                    </a:p>
                  </a:txBody>
                  <a:tcPr/>
                </a:tc>
                <a:tc>
                  <a:txBody>
                    <a:bodyPr/>
                    <a:lstStyle/>
                    <a:p>
                      <a:pPr algn="ctr"/>
                      <a:r>
                        <a:rPr lang="en-US" sz="2400" dirty="0" smtClean="0"/>
                        <a:t>1</a:t>
                      </a:r>
                      <a:endParaRPr lang="en-US" sz="2400" dirty="0"/>
                    </a:p>
                  </a:txBody>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3</a:t>
                      </a:r>
                    </a:p>
                  </a:txBody>
                  <a:tcPr/>
                </a:tc>
                <a:tc>
                  <a:txBody>
                    <a:bodyPr/>
                    <a:lstStyle/>
                    <a:p>
                      <a:r>
                        <a:rPr lang="en-US" sz="2400" dirty="0" smtClean="0"/>
                        <a:t>85.3</a:t>
                      </a:r>
                      <a:endParaRPr lang="en-US" sz="2400" dirty="0"/>
                    </a:p>
                  </a:txBody>
                  <a:tcPr>
                    <a:solidFill>
                      <a:schemeClr val="accent4">
                        <a:lumMod val="20000"/>
                        <a:lumOff val="80000"/>
                      </a:schemeClr>
                    </a:solidFill>
                  </a:tcPr>
                </a:tc>
                <a:tc>
                  <a:txBody>
                    <a:bodyPr/>
                    <a:lstStyle/>
                    <a:p>
                      <a:r>
                        <a:rPr lang="en-US" sz="2400" dirty="0" smtClean="0"/>
                        <a:t>-102.9</a:t>
                      </a:r>
                      <a:endParaRPr lang="en-US" sz="2400" dirty="0"/>
                    </a:p>
                  </a:txBody>
                  <a:tcPr>
                    <a:solidFill>
                      <a:schemeClr val="accent4">
                        <a:lumMod val="20000"/>
                        <a:lumOff val="80000"/>
                      </a:schemeClr>
                    </a:solidFill>
                  </a:tcPr>
                </a:tc>
                <a:tc>
                  <a:txBody>
                    <a:bodyPr/>
                    <a:lstStyle/>
                    <a:p>
                      <a:pPr algn="ctr"/>
                      <a:endParaRPr lang="en-US" sz="2400" dirty="0"/>
                    </a:p>
                  </a:txBody>
                  <a:tcPr/>
                </a:tc>
                <a:tc>
                  <a:txBody>
                    <a:bodyPr/>
                    <a:lstStyle/>
                    <a:p>
                      <a:pPr algn="ctr"/>
                      <a:endParaRPr lang="en-US" sz="2400" dirty="0"/>
                    </a:p>
                  </a:txBody>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85.6</a:t>
                      </a:r>
                    </a:p>
                  </a:txBody>
                  <a:tcPr>
                    <a:solidFill>
                      <a:schemeClr val="accent4">
                        <a:lumMod val="20000"/>
                        <a:lumOff val="80000"/>
                      </a:schemeClr>
                    </a:solidFill>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-105.9</a:t>
                      </a:r>
                    </a:p>
                  </a:txBody>
                  <a:tcPr>
                    <a:solidFill>
                      <a:schemeClr val="accent4">
                        <a:lumMod val="20000"/>
                        <a:lumOff val="80000"/>
                      </a:schemeClr>
                    </a:solidFill>
                  </a:tcPr>
                </a:tc>
                <a:tc>
                  <a:txBody>
                    <a:bodyPr/>
                    <a:lstStyle/>
                    <a:p>
                      <a:pPr algn="ctr"/>
                      <a:endParaRPr lang="en-US" sz="2400" dirty="0"/>
                    </a:p>
                  </a:txBody>
                  <a:tcPr/>
                </a:tc>
                <a:tc>
                  <a:txBody>
                    <a:bodyPr/>
                    <a:lstStyle/>
                    <a:p>
                      <a:pPr algn="ctr"/>
                      <a:endParaRPr lang="en-US" sz="2400" dirty="0"/>
                    </a:p>
                  </a:txBody>
                  <a:tcPr/>
                </a:tc>
              </a:tr>
              <a:tr h="425140">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2</a:t>
                      </a:r>
                    </a:p>
                  </a:txBody>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3</a:t>
                      </a:r>
                    </a:p>
                  </a:txBody>
                  <a:tcPr/>
                </a:tc>
                <a:tc>
                  <a:txBody>
                    <a:bodyPr/>
                    <a:lstStyle/>
                    <a:p>
                      <a:pPr algn="ctr"/>
                      <a:r>
                        <a:rPr lang="en-US" sz="2400" dirty="0" smtClean="0"/>
                        <a:t>2</a:t>
                      </a:r>
                      <a:endParaRPr lang="en-US" sz="2400" dirty="0"/>
                    </a:p>
                  </a:txBody>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4</a:t>
                      </a:r>
                    </a:p>
                  </a:txBody>
                  <a:tcPr/>
                </a:tc>
                <a:tc>
                  <a:txBody>
                    <a:bodyPr/>
                    <a:lstStyle/>
                    <a:p>
                      <a:r>
                        <a:rPr lang="en-US" sz="2400" dirty="0" smtClean="0"/>
                        <a:t>85.2</a:t>
                      </a:r>
                      <a:endParaRPr lang="en-US" sz="2400" dirty="0"/>
                    </a:p>
                  </a:txBody>
                  <a:tcPr>
                    <a:solidFill>
                      <a:schemeClr val="accent4">
                        <a:lumMod val="40000"/>
                        <a:lumOff val="60000"/>
                      </a:schemeClr>
                    </a:solidFill>
                  </a:tcPr>
                </a:tc>
                <a:tc>
                  <a:txBody>
                    <a:bodyPr/>
                    <a:lstStyle/>
                    <a:p>
                      <a:r>
                        <a:rPr lang="en-US" sz="2400" dirty="0" smtClean="0"/>
                        <a:t>-98.8</a:t>
                      </a:r>
                      <a:endParaRPr lang="en-US" sz="2400" dirty="0"/>
                    </a:p>
                  </a:txBody>
                  <a:tcPr>
                    <a:solidFill>
                      <a:schemeClr val="accent4">
                        <a:lumMod val="40000"/>
                        <a:lumOff val="60000"/>
                      </a:schemeClr>
                    </a:solidFill>
                  </a:tcPr>
                </a:tc>
                <a:tc>
                  <a:txBody>
                    <a:bodyPr/>
                    <a:lstStyle/>
                    <a:p>
                      <a:pPr algn="ctr"/>
                      <a:endParaRPr lang="en-US" sz="2400" dirty="0"/>
                    </a:p>
                  </a:txBody>
                  <a:tcPr/>
                </a:tc>
                <a:tc>
                  <a:txBody>
                    <a:bodyPr/>
                    <a:lstStyle/>
                    <a:p>
                      <a:pPr algn="ctr"/>
                      <a:endParaRPr lang="en-US" sz="2400" dirty="0"/>
                    </a:p>
                  </a:txBody>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85.7</a:t>
                      </a:r>
                    </a:p>
                  </a:txBody>
                  <a:tcPr>
                    <a:solidFill>
                      <a:schemeClr val="accent4">
                        <a:lumMod val="40000"/>
                        <a:lumOff val="60000"/>
                      </a:schemeClr>
                    </a:solidFill>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-106.1</a:t>
                      </a:r>
                    </a:p>
                  </a:txBody>
                  <a:tcPr>
                    <a:solidFill>
                      <a:schemeClr val="accent4">
                        <a:lumMod val="40000"/>
                        <a:lumOff val="60000"/>
                      </a:schemeClr>
                    </a:solidFill>
                  </a:tcPr>
                </a:tc>
                <a:tc>
                  <a:txBody>
                    <a:bodyPr/>
                    <a:lstStyle/>
                    <a:p>
                      <a:pPr algn="ctr"/>
                      <a:endParaRPr lang="en-US" sz="2400" dirty="0"/>
                    </a:p>
                  </a:txBody>
                  <a:tcPr/>
                </a:tc>
                <a:tc>
                  <a:txBody>
                    <a:bodyPr/>
                    <a:lstStyle/>
                    <a:p>
                      <a:pPr algn="ctr"/>
                      <a:endParaRPr lang="en-US" sz="2400" dirty="0"/>
                    </a:p>
                  </a:txBody>
                  <a:tcPr/>
                </a:tc>
              </a:tr>
              <a:tr h="425140">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2</a:t>
                      </a:r>
                    </a:p>
                  </a:txBody>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3.2</a:t>
                      </a:r>
                    </a:p>
                  </a:txBody>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2.2</a:t>
                      </a:r>
                    </a:p>
                  </a:txBody>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4.2</a:t>
                      </a:r>
                    </a:p>
                  </a:txBody>
                  <a:tcPr/>
                </a:tc>
                <a:tc>
                  <a:txBody>
                    <a:bodyPr/>
                    <a:lstStyle/>
                    <a:p>
                      <a:r>
                        <a:rPr lang="en-US" sz="2400" dirty="0" smtClean="0"/>
                        <a:t>85.2</a:t>
                      </a:r>
                      <a:endParaRPr lang="en-US" sz="2400" dirty="0"/>
                    </a:p>
                  </a:txBody>
                  <a:tcPr>
                    <a:solidFill>
                      <a:schemeClr val="accent4">
                        <a:lumMod val="20000"/>
                        <a:lumOff val="80000"/>
                      </a:schemeClr>
                    </a:solidFill>
                  </a:tcPr>
                </a:tc>
                <a:tc>
                  <a:txBody>
                    <a:bodyPr/>
                    <a:lstStyle/>
                    <a:p>
                      <a:r>
                        <a:rPr lang="en-US" sz="2400" dirty="0" smtClean="0"/>
                        <a:t>-83.8</a:t>
                      </a:r>
                      <a:endParaRPr lang="en-US" sz="2400" dirty="0"/>
                    </a:p>
                  </a:txBody>
                  <a:tcPr>
                    <a:solidFill>
                      <a:schemeClr val="accent4">
                        <a:lumMod val="20000"/>
                        <a:lumOff val="80000"/>
                      </a:schemeClr>
                    </a:solidFill>
                  </a:tcPr>
                </a:tc>
                <a:tc>
                  <a:txBody>
                    <a:bodyPr/>
                    <a:lstStyle/>
                    <a:p>
                      <a:pPr algn="ctr"/>
                      <a:endParaRPr lang="en-US" sz="2400" dirty="0"/>
                    </a:p>
                  </a:txBody>
                  <a:tcPr/>
                </a:tc>
                <a:tc>
                  <a:txBody>
                    <a:bodyPr/>
                    <a:lstStyle/>
                    <a:p>
                      <a:pPr algn="ctr"/>
                      <a:endParaRPr lang="en-US" sz="2400" dirty="0"/>
                    </a:p>
                  </a:txBody>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85.6</a:t>
                      </a:r>
                    </a:p>
                  </a:txBody>
                  <a:tcPr>
                    <a:solidFill>
                      <a:schemeClr val="accent4">
                        <a:lumMod val="20000"/>
                        <a:lumOff val="80000"/>
                      </a:schemeClr>
                    </a:solidFill>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-108.3</a:t>
                      </a:r>
                    </a:p>
                  </a:txBody>
                  <a:tcPr>
                    <a:solidFill>
                      <a:schemeClr val="accent4">
                        <a:lumMod val="20000"/>
                        <a:lumOff val="80000"/>
                      </a:schemeClr>
                    </a:solidFill>
                  </a:tcPr>
                </a:tc>
                <a:tc>
                  <a:txBody>
                    <a:bodyPr/>
                    <a:lstStyle/>
                    <a:p>
                      <a:pPr algn="ctr"/>
                      <a:endParaRPr lang="en-US" sz="2400" dirty="0"/>
                    </a:p>
                  </a:txBody>
                  <a:tcPr/>
                </a:tc>
                <a:tc>
                  <a:txBody>
                    <a:bodyPr/>
                    <a:lstStyle/>
                    <a:p>
                      <a:pPr algn="ctr"/>
                      <a:endParaRPr lang="en-US" sz="2400" dirty="0"/>
                    </a:p>
                  </a:txBody>
                  <a:tcPr/>
                </a:tc>
              </a:tr>
              <a:tr h="425140">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2</a:t>
                      </a:r>
                    </a:p>
                  </a:txBody>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3.5</a:t>
                      </a:r>
                    </a:p>
                  </a:txBody>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2.5</a:t>
                      </a:r>
                    </a:p>
                  </a:txBody>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4.5</a:t>
                      </a:r>
                    </a:p>
                  </a:txBody>
                  <a:tcPr/>
                </a:tc>
                <a:tc>
                  <a:txBody>
                    <a:bodyPr/>
                    <a:lstStyle/>
                    <a:p>
                      <a:r>
                        <a:rPr lang="en-US" sz="2400" dirty="0" smtClean="0"/>
                        <a:t>85.1</a:t>
                      </a:r>
                      <a:endParaRPr lang="en-US" sz="2400" dirty="0"/>
                    </a:p>
                  </a:txBody>
                  <a:tcPr>
                    <a:solidFill>
                      <a:schemeClr val="accent4">
                        <a:lumMod val="20000"/>
                        <a:lumOff val="80000"/>
                      </a:schemeClr>
                    </a:solidFill>
                  </a:tcPr>
                </a:tc>
                <a:tc>
                  <a:txBody>
                    <a:bodyPr/>
                    <a:lstStyle/>
                    <a:p>
                      <a:r>
                        <a:rPr lang="en-US" sz="2400" dirty="0" smtClean="0"/>
                        <a:t>-76.1</a:t>
                      </a:r>
                      <a:endParaRPr lang="en-US" sz="2400" dirty="0"/>
                    </a:p>
                  </a:txBody>
                  <a:tcPr>
                    <a:solidFill>
                      <a:schemeClr val="accent4">
                        <a:lumMod val="20000"/>
                        <a:lumOff val="80000"/>
                      </a:schemeClr>
                    </a:solidFill>
                  </a:tcPr>
                </a:tc>
                <a:tc>
                  <a:txBody>
                    <a:bodyPr/>
                    <a:lstStyle/>
                    <a:p>
                      <a:pPr algn="ctr"/>
                      <a:endParaRPr lang="en-US" sz="2400" dirty="0"/>
                    </a:p>
                  </a:txBody>
                  <a:tcPr/>
                </a:tc>
                <a:tc>
                  <a:txBody>
                    <a:bodyPr/>
                    <a:lstStyle/>
                    <a:p>
                      <a:pPr algn="ctr"/>
                      <a:endParaRPr lang="en-US" sz="2400" dirty="0"/>
                    </a:p>
                  </a:txBody>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85.6</a:t>
                      </a:r>
                    </a:p>
                  </a:txBody>
                  <a:tcPr>
                    <a:solidFill>
                      <a:schemeClr val="accent4">
                        <a:lumMod val="20000"/>
                        <a:lumOff val="80000"/>
                      </a:schemeClr>
                    </a:solidFill>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-109.1</a:t>
                      </a:r>
                    </a:p>
                  </a:txBody>
                  <a:tcPr>
                    <a:solidFill>
                      <a:schemeClr val="accent4">
                        <a:lumMod val="20000"/>
                        <a:lumOff val="80000"/>
                      </a:schemeClr>
                    </a:solidFill>
                  </a:tcPr>
                </a:tc>
                <a:tc>
                  <a:txBody>
                    <a:bodyPr/>
                    <a:lstStyle/>
                    <a:p>
                      <a:pPr algn="ctr"/>
                      <a:endParaRPr lang="en-US" sz="2400" dirty="0"/>
                    </a:p>
                  </a:txBody>
                  <a:tcPr/>
                </a:tc>
                <a:tc>
                  <a:txBody>
                    <a:bodyPr/>
                    <a:lstStyle/>
                    <a:p>
                      <a:pPr algn="ctr"/>
                      <a:endParaRPr lang="en-US" sz="2400" dirty="0"/>
                    </a:p>
                  </a:txBody>
                  <a:tcPr/>
                </a:tc>
              </a:tr>
              <a:tr h="425140">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2</a:t>
                      </a:r>
                    </a:p>
                  </a:txBody>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3.8</a:t>
                      </a:r>
                    </a:p>
                  </a:txBody>
                  <a:tcPr/>
                </a:tc>
                <a:tc>
                  <a:txBody>
                    <a:bodyPr/>
                    <a:lstStyle/>
                    <a:p>
                      <a:pPr algn="ctr"/>
                      <a:r>
                        <a:rPr lang="en-US" sz="2400" dirty="0" smtClean="0"/>
                        <a:t>2.8</a:t>
                      </a:r>
                      <a:endParaRPr lang="en-US" sz="2400" dirty="0"/>
                    </a:p>
                  </a:txBody>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4.8</a:t>
                      </a:r>
                    </a:p>
                  </a:txBody>
                  <a:tcPr/>
                </a:tc>
                <a:tc>
                  <a:txBody>
                    <a:bodyPr/>
                    <a:lstStyle/>
                    <a:p>
                      <a:r>
                        <a:rPr lang="en-US" sz="2400" dirty="0" smtClean="0"/>
                        <a:t>85.0</a:t>
                      </a:r>
                      <a:endParaRPr lang="en-US" sz="2400" dirty="0"/>
                    </a:p>
                  </a:txBody>
                  <a:tcPr>
                    <a:solidFill>
                      <a:schemeClr val="accent4">
                        <a:lumMod val="40000"/>
                        <a:lumOff val="60000"/>
                      </a:schemeClr>
                    </a:solidFill>
                  </a:tcPr>
                </a:tc>
                <a:tc>
                  <a:txBody>
                    <a:bodyPr/>
                    <a:lstStyle/>
                    <a:p>
                      <a:r>
                        <a:rPr lang="en-US" sz="2400" dirty="0" smtClean="0"/>
                        <a:t>-77.2</a:t>
                      </a:r>
                      <a:endParaRPr lang="en-US" sz="2400" dirty="0"/>
                    </a:p>
                  </a:txBody>
                  <a:tcPr>
                    <a:solidFill>
                      <a:schemeClr val="accent4">
                        <a:lumMod val="40000"/>
                        <a:lumOff val="60000"/>
                      </a:schemeClr>
                    </a:solidFill>
                  </a:tcPr>
                </a:tc>
                <a:tc>
                  <a:txBody>
                    <a:bodyPr/>
                    <a:lstStyle/>
                    <a:p>
                      <a:pPr algn="ctr"/>
                      <a:endParaRPr lang="en-US" sz="2400" dirty="0"/>
                    </a:p>
                  </a:txBody>
                  <a:tcPr/>
                </a:tc>
                <a:tc>
                  <a:txBody>
                    <a:bodyPr/>
                    <a:lstStyle/>
                    <a:p>
                      <a:pPr algn="ctr"/>
                      <a:endParaRPr lang="en-US" sz="2400" dirty="0"/>
                    </a:p>
                  </a:txBody>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85.7</a:t>
                      </a:r>
                    </a:p>
                  </a:txBody>
                  <a:tcPr>
                    <a:solidFill>
                      <a:schemeClr val="accent4">
                        <a:lumMod val="40000"/>
                        <a:lumOff val="60000"/>
                      </a:schemeClr>
                    </a:solidFill>
                  </a:tcPr>
                </a:tc>
                <a:tc>
                  <a:txBody>
                    <a:bodyPr/>
                    <a:lstStyle/>
                    <a:p>
                      <a:pPr marL="0" marR="0" indent="0" algn="ctr" defTabSz="1218864" rtl="0" eaLnBrk="1" fontAlgn="auto" latinLnBrk="0" hangingPunct="1">
                        <a:lnSpc>
                          <a:spcPct val="100000"/>
                        </a:lnSpc>
                        <a:spcBef>
                          <a:spcPts val="0"/>
                        </a:spcBef>
                        <a:spcAft>
                          <a:spcPts val="0"/>
                        </a:spcAft>
                        <a:buClrTx/>
                        <a:buSzTx/>
                        <a:buFontTx/>
                        <a:buNone/>
                        <a:tabLst/>
                        <a:defRPr/>
                      </a:pPr>
                      <a:r>
                        <a:rPr lang="en-US" sz="2400" dirty="0" smtClean="0"/>
                        <a:t>-106.4</a:t>
                      </a:r>
                    </a:p>
                  </a:txBody>
                  <a:tcPr>
                    <a:solidFill>
                      <a:schemeClr val="accent4">
                        <a:lumMod val="40000"/>
                        <a:lumOff val="60000"/>
                      </a:schemeClr>
                    </a:solidFill>
                  </a:tcPr>
                </a:tc>
                <a:tc>
                  <a:txBody>
                    <a:bodyPr/>
                    <a:lstStyle/>
                    <a:p>
                      <a:pPr algn="ctr"/>
                      <a:endParaRPr lang="en-US" sz="2400" dirty="0"/>
                    </a:p>
                  </a:txBody>
                  <a:tcPr/>
                </a:tc>
                <a:tc>
                  <a:txBody>
                    <a:bodyPr/>
                    <a:lstStyle/>
                    <a:p>
                      <a:pPr algn="ctr"/>
                      <a:endParaRPr lang="en-US" sz="2400" dirty="0"/>
                    </a:p>
                  </a:txBody>
                  <a:tcPr/>
                </a:tc>
              </a:tr>
            </a:tbl>
          </a:graphicData>
        </a:graphic>
      </p:graphicFrame>
      <p:sp>
        <p:nvSpPr>
          <p:cNvPr id="11" name="Rounded Rectangle 10"/>
          <p:cNvSpPr/>
          <p:nvPr/>
        </p:nvSpPr>
        <p:spPr>
          <a:xfrm>
            <a:off x="8839200" y="342900"/>
            <a:ext cx="5181600" cy="1219200"/>
          </a:xfrm>
          <a:prstGeom prst="roundRect">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tx1"/>
                </a:solidFill>
              </a:rPr>
              <a:t>Your results should show the same trend as the expected result but the specific values will differ.</a:t>
            </a:r>
            <a:endParaRPr lang="en-US" sz="2400" dirty="0">
              <a:solidFill>
                <a:schemeClr val="tx1"/>
              </a:solidFill>
            </a:endParaRPr>
          </a:p>
        </p:txBody>
      </p:sp>
    </p:spTree>
    <p:extLst>
      <p:ext uri="{BB962C8B-B14F-4D97-AF65-F5344CB8AC3E}">
        <p14:creationId xmlns:p14="http://schemas.microsoft.com/office/powerpoint/2010/main" val="2168257393"/>
      </p:ext>
    </p:extLst>
  </p:cSld>
  <p:clrMapOvr>
    <a:masterClrMapping/>
  </p:clrMapOvr>
  <p:timing>
    <p:tnLst>
      <p:par>
        <p:cTn id="1" dur="indefinite" restart="never" nodeType="tmRoot"/>
      </p:par>
    </p:tnLst>
  </p:timing>
</p:sld>
</file>

<file path=ppt/theme/theme1.xml><?xml version="1.0" encoding="utf-8"?>
<a:theme xmlns:a="http://schemas.openxmlformats.org/drawingml/2006/main" name="FinalPowerpoint">
  <a:themeElements>
    <a:clrScheme name="Custom 1">
      <a:dk1>
        <a:srgbClr val="000000"/>
      </a:dk1>
      <a:lt1>
        <a:srgbClr val="FFFFFF"/>
      </a:lt1>
      <a:dk2>
        <a:srgbClr val="DE0000"/>
      </a:dk2>
      <a:lt2>
        <a:srgbClr val="808080"/>
      </a:lt2>
      <a:accent1>
        <a:srgbClr val="DE0000"/>
      </a:accent1>
      <a:accent2>
        <a:srgbClr val="A4A4A4"/>
      </a:accent2>
      <a:accent3>
        <a:srgbClr val="117788"/>
      </a:accent3>
      <a:accent4>
        <a:srgbClr val="404040"/>
      </a:accent4>
      <a:accent5>
        <a:srgbClr val="4ABED4"/>
      </a:accent5>
      <a:accent6>
        <a:srgbClr val="7F7F7F"/>
      </a:accent6>
      <a:hlink>
        <a:srgbClr val="DE0000"/>
      </a:hlink>
      <a:folHlink>
        <a:srgbClr val="AAAAAA"/>
      </a:folHlink>
    </a:clrScheme>
    <a:fontScheme name="FinalPowerpoin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FinalPowerpoint 1">
        <a:dk1>
          <a:srgbClr val="000000"/>
        </a:dk1>
        <a:lt1>
          <a:srgbClr val="FFFFFF"/>
        </a:lt1>
        <a:dk2>
          <a:srgbClr val="FF0000"/>
        </a:dk2>
        <a:lt2>
          <a:srgbClr val="808080"/>
        </a:lt2>
        <a:accent1>
          <a:srgbClr val="AAAAAA"/>
        </a:accent1>
        <a:accent2>
          <a:srgbClr val="000000"/>
        </a:accent2>
        <a:accent3>
          <a:srgbClr val="FFFFFF"/>
        </a:accent3>
        <a:accent4>
          <a:srgbClr val="000000"/>
        </a:accent4>
        <a:accent5>
          <a:srgbClr val="D2D2D2"/>
        </a:accent5>
        <a:accent6>
          <a:srgbClr val="000000"/>
        </a:accent6>
        <a:hlink>
          <a:srgbClr val="FF0000"/>
        </a:hlink>
        <a:folHlink>
          <a:srgbClr val="AAAAAA"/>
        </a:folHlink>
      </a:clrScheme>
      <a:clrMap bg1="lt1" tx1="dk1" bg2="lt2" tx2="dk2" accent1="accent1" accent2="accent2" accent3="accent3" accent4="accent4" accent5="accent5" accent6="accent6" hlink="hlink" folHlink="folHlink"/>
    </a:extraClrScheme>
    <a:extraClrScheme>
      <a:clrScheme name="FinalPowerpoint 2">
        <a:dk1>
          <a:srgbClr val="AAAAAA"/>
        </a:dk1>
        <a:lt1>
          <a:srgbClr val="FFFFFF"/>
        </a:lt1>
        <a:dk2>
          <a:srgbClr val="000000"/>
        </a:dk2>
        <a:lt2>
          <a:srgbClr val="FFFFFF"/>
        </a:lt2>
        <a:accent1>
          <a:srgbClr val="AAAAAA"/>
        </a:accent1>
        <a:accent2>
          <a:srgbClr val="FFFFFF"/>
        </a:accent2>
        <a:accent3>
          <a:srgbClr val="AAAAAA"/>
        </a:accent3>
        <a:accent4>
          <a:srgbClr val="DADADA"/>
        </a:accent4>
        <a:accent5>
          <a:srgbClr val="D2D2D2"/>
        </a:accent5>
        <a:accent6>
          <a:srgbClr val="E7E7E7"/>
        </a:accent6>
        <a:hlink>
          <a:srgbClr val="AAAAAA"/>
        </a:hlink>
        <a:folHlink>
          <a:srgbClr val="FF0000"/>
        </a:folHlink>
      </a:clrScheme>
      <a:clrMap bg1="dk2" tx1="lt1" bg2="dk1" tx2="lt2" accent1="accent1" accent2="accent2" accent3="accent3" accent4="accent4" accent5="accent5" accent6="accent6" hlink="hlink" folHlink="folHlink"/>
    </a:extraClrScheme>
    <a:extraClrScheme>
      <a:clrScheme name="FinalPowerpoint 3">
        <a:dk1>
          <a:srgbClr val="808080"/>
        </a:dk1>
        <a:lt1>
          <a:srgbClr val="FFFFFF"/>
        </a:lt1>
        <a:dk2>
          <a:srgbClr val="AAAAAA"/>
        </a:dk2>
        <a:lt2>
          <a:srgbClr val="000000"/>
        </a:lt2>
        <a:accent1>
          <a:srgbClr val="000000"/>
        </a:accent1>
        <a:accent2>
          <a:srgbClr val="AAAAAA"/>
        </a:accent2>
        <a:accent3>
          <a:srgbClr val="D2D2D2"/>
        </a:accent3>
        <a:accent4>
          <a:srgbClr val="DADADA"/>
        </a:accent4>
        <a:accent5>
          <a:srgbClr val="AAAAAA"/>
        </a:accent5>
        <a:accent6>
          <a:srgbClr val="9A9A9A"/>
        </a:accent6>
        <a:hlink>
          <a:srgbClr val="FF0000"/>
        </a:hlink>
        <a:folHlink>
          <a:srgbClr val="FFFFFF"/>
        </a:folHlink>
      </a:clrScheme>
      <a:clrMap bg1="dk2" tx1="lt1" bg2="dk1" tx2="lt2" accent1="accent1" accent2="accent2" accent3="accent3" accent4="accent4" accent5="accent5" accent6="accent6" hlink="hlink" folHlink="folHlink"/>
    </a:extraClrScheme>
    <a:extraClrScheme>
      <a:clrScheme name="FinalPowerpoint 4">
        <a:dk1>
          <a:srgbClr val="000000"/>
        </a:dk1>
        <a:lt1>
          <a:srgbClr val="FF0000"/>
        </a:lt1>
        <a:dk2>
          <a:srgbClr val="FFFFFF"/>
        </a:dk2>
        <a:lt2>
          <a:srgbClr val="000000"/>
        </a:lt2>
        <a:accent1>
          <a:srgbClr val="AAAAAA"/>
        </a:accent1>
        <a:accent2>
          <a:srgbClr val="FFFFFF"/>
        </a:accent2>
        <a:accent3>
          <a:srgbClr val="FFAAAA"/>
        </a:accent3>
        <a:accent4>
          <a:srgbClr val="000000"/>
        </a:accent4>
        <a:accent5>
          <a:srgbClr val="D2D2D2"/>
        </a:accent5>
        <a:accent6>
          <a:srgbClr val="E7E7E7"/>
        </a:accent6>
        <a:hlink>
          <a:srgbClr val="000000"/>
        </a:hlink>
        <a:folHlink>
          <a:srgbClr val="AAAAA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98006535B0821C4C9CA25C1E8D4353DE" ma:contentTypeVersion="0" ma:contentTypeDescription="Create a new document." ma:contentTypeScope="" ma:versionID="0da3f9c2449ed628457b8f8cf02bd9d1">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41ED3A77-EC22-42A8-B9FA-65E2D1E14490}">
  <ds:schemaRefs>
    <ds:schemaRef ds:uri="http://purl.org/dc/terms/"/>
    <ds:schemaRef ds:uri="http://schemas.microsoft.com/office/2006/documentManagement/types"/>
    <ds:schemaRef ds:uri="http://www.w3.org/XML/1998/namespace"/>
    <ds:schemaRef ds:uri="http://schemas.openxmlformats.org/package/2006/metadata/core-properties"/>
    <ds:schemaRef ds:uri="http://purl.org/dc/dcmitype/"/>
    <ds:schemaRef ds:uri="http://schemas.microsoft.com/office/2006/metadata/properties"/>
    <ds:schemaRef ds:uri="http://purl.org/dc/elements/1.1/"/>
  </ds:schemaRefs>
</ds:datastoreItem>
</file>

<file path=customXml/itemProps2.xml><?xml version="1.0" encoding="utf-8"?>
<ds:datastoreItem xmlns:ds="http://schemas.openxmlformats.org/officeDocument/2006/customXml" ds:itemID="{0127B2B6-3BB8-45EC-A268-0B46DBCC2CBD}">
  <ds:schemaRefs>
    <ds:schemaRef ds:uri="http://schemas.microsoft.com/sharepoint/v3/contenttype/forms"/>
  </ds:schemaRefs>
</ds:datastoreItem>
</file>

<file path=customXml/itemProps3.xml><?xml version="1.0" encoding="utf-8"?>
<ds:datastoreItem xmlns:ds="http://schemas.openxmlformats.org/officeDocument/2006/customXml" ds:itemID="{B2639B6D-A2E3-46E0-A3C4-9BF441A5BD1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
  <TotalTime>26533</TotalTime>
  <Words>491</Words>
  <Application>Microsoft Office PowerPoint</Application>
  <PresentationFormat>Custom</PresentationFormat>
  <Paragraphs>82</Paragraphs>
  <Slides>2</Slides>
  <Notes>2</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vt:i4>
      </vt:variant>
    </vt:vector>
  </HeadingPairs>
  <TitlesOfParts>
    <vt:vector size="4" baseType="lpstr">
      <vt:lpstr>FinalPowerpoint</vt:lpstr>
      <vt:lpstr>Visio</vt:lpstr>
      <vt:lpstr>Connect the hardware</vt:lpstr>
      <vt:lpstr>Measured vs Expected Results</vt:lpstr>
    </vt:vector>
  </TitlesOfParts>
  <Company>Texas Instruments Incorporated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BMS – Power Tools</dc:title>
  <dc:creator>Anand, Ankur</dc:creator>
  <cp:lastModifiedBy>Liska, Peggy</cp:lastModifiedBy>
  <cp:revision>732</cp:revision>
  <cp:lastPrinted>2017-03-22T20:22:26Z</cp:lastPrinted>
  <dcterms:created xsi:type="dcterms:W3CDTF">2014-01-16T17:03:53Z</dcterms:created>
  <dcterms:modified xsi:type="dcterms:W3CDTF">2018-02-14T00:08:42Z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0x01010098006535B0821C4C9CA25C1E8D4353DE</vt:lpwstr>
  </property>
</Properties>
</file>